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58" r:id="rId4"/>
    <p:sldId id="283" r:id="rId5"/>
    <p:sldId id="288" r:id="rId6"/>
    <p:sldId id="291" r:id="rId7"/>
    <p:sldId id="292" r:id="rId8"/>
    <p:sldId id="261" r:id="rId9"/>
    <p:sldId id="293" r:id="rId10"/>
    <p:sldId id="295" r:id="rId11"/>
    <p:sldId id="285" r:id="rId12"/>
    <p:sldId id="286" r:id="rId13"/>
    <p:sldId id="263" r:id="rId14"/>
    <p:sldId id="287" r:id="rId15"/>
    <p:sldId id="265" r:id="rId16"/>
    <p:sldId id="290" r:id="rId17"/>
    <p:sldId id="27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3283F8-406A-4FD4-B068-60C249B30623}">
  <a:tblStyle styleId="{963283F8-406A-4FD4-B068-60C249B306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0"/>
  </p:normalViewPr>
  <p:slideViewPr>
    <p:cSldViewPr snapToGrid="0">
      <p:cViewPr>
        <p:scale>
          <a:sx n="121" d="100"/>
          <a:sy n="121" d="100"/>
        </p:scale>
        <p:origin x="-10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332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3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-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sit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89491" y="1731638"/>
            <a:ext cx="4163664" cy="232463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83636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2AC7D7"/>
            </a:gs>
            <a:gs pos="82000">
              <a:srgbClr val="0D7FD1"/>
            </a:gs>
            <a:gs pos="100000">
              <a:srgbClr val="184DE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68697" y="-180346"/>
            <a:ext cx="9501192" cy="5491843"/>
            <a:chOff x="-168697" y="-180346"/>
            <a:chExt cx="9501192" cy="5491843"/>
          </a:xfrm>
        </p:grpSpPr>
        <p:sp>
          <p:nvSpPr>
            <p:cNvPr id="7" name="Shape 7"/>
            <p:cNvSpPr/>
            <p:nvPr/>
          </p:nvSpPr>
          <p:spPr>
            <a:xfrm rot="-5165075">
              <a:off x="-149313" y="-76480"/>
              <a:ext cx="248388" cy="248376"/>
            </a:xfrm>
            <a:custGeom>
              <a:avLst/>
              <a:gdLst/>
              <a:ahLst/>
              <a:cxnLst/>
              <a:rect l="0" t="0" r="0" b="0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1199003" y="209866"/>
              <a:ext cx="252291" cy="230173"/>
            </a:xfrm>
            <a:custGeom>
              <a:avLst/>
              <a:gdLst/>
              <a:ahLst/>
              <a:cxnLst/>
              <a:rect l="0" t="0" r="0" b="0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 rot="-7795544">
              <a:off x="1789723" y="-112653"/>
              <a:ext cx="264636" cy="215218"/>
            </a:xfrm>
            <a:custGeom>
              <a:avLst/>
              <a:gdLst/>
              <a:ahLst/>
              <a:cxnLst/>
              <a:rect l="0" t="0" r="0" b="0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 rot="6276760">
              <a:off x="8224420" y="306479"/>
              <a:ext cx="163221" cy="256843"/>
            </a:xfrm>
            <a:custGeom>
              <a:avLst/>
              <a:gdLst/>
              <a:ahLst/>
              <a:cxnLst/>
              <a:rect l="0" t="0" r="0" b="0"/>
              <a:pathLst>
                <a:path w="13888" h="21854" extrusionOk="0">
                  <a:moveTo>
                    <a:pt x="9295" y="1550"/>
                  </a:moveTo>
                  <a:lnTo>
                    <a:pt x="9295" y="4371"/>
                  </a:lnTo>
                  <a:lnTo>
                    <a:pt x="8742" y="4205"/>
                  </a:lnTo>
                  <a:lnTo>
                    <a:pt x="8134" y="4095"/>
                  </a:lnTo>
                  <a:lnTo>
                    <a:pt x="7580" y="3984"/>
                  </a:lnTo>
                  <a:lnTo>
                    <a:pt x="6363" y="3984"/>
                  </a:lnTo>
                  <a:lnTo>
                    <a:pt x="5755" y="4095"/>
                  </a:lnTo>
                  <a:lnTo>
                    <a:pt x="5201" y="4205"/>
                  </a:lnTo>
                  <a:lnTo>
                    <a:pt x="4648" y="4371"/>
                  </a:lnTo>
                  <a:lnTo>
                    <a:pt x="4648" y="1550"/>
                  </a:lnTo>
                  <a:close/>
                  <a:moveTo>
                    <a:pt x="6529" y="7469"/>
                  </a:moveTo>
                  <a:lnTo>
                    <a:pt x="6197" y="7580"/>
                  </a:lnTo>
                  <a:lnTo>
                    <a:pt x="5976" y="7746"/>
                  </a:lnTo>
                  <a:lnTo>
                    <a:pt x="5810" y="7967"/>
                  </a:lnTo>
                  <a:lnTo>
                    <a:pt x="5755" y="8244"/>
                  </a:lnTo>
                  <a:lnTo>
                    <a:pt x="5755" y="10900"/>
                  </a:lnTo>
                  <a:lnTo>
                    <a:pt x="5755" y="11066"/>
                  </a:lnTo>
                  <a:lnTo>
                    <a:pt x="5810" y="11232"/>
                  </a:lnTo>
                  <a:lnTo>
                    <a:pt x="5921" y="11397"/>
                  </a:lnTo>
                  <a:lnTo>
                    <a:pt x="6031" y="11508"/>
                  </a:lnTo>
                  <a:lnTo>
                    <a:pt x="9074" y="14164"/>
                  </a:lnTo>
                  <a:lnTo>
                    <a:pt x="9351" y="14274"/>
                  </a:lnTo>
                  <a:lnTo>
                    <a:pt x="9627" y="14330"/>
                  </a:lnTo>
                  <a:lnTo>
                    <a:pt x="9738" y="14330"/>
                  </a:lnTo>
                  <a:lnTo>
                    <a:pt x="9904" y="14274"/>
                  </a:lnTo>
                  <a:lnTo>
                    <a:pt x="10070" y="14164"/>
                  </a:lnTo>
                  <a:lnTo>
                    <a:pt x="10181" y="14053"/>
                  </a:lnTo>
                  <a:lnTo>
                    <a:pt x="10346" y="13776"/>
                  </a:lnTo>
                  <a:lnTo>
                    <a:pt x="10346" y="13500"/>
                  </a:lnTo>
                  <a:lnTo>
                    <a:pt x="10291" y="13223"/>
                  </a:lnTo>
                  <a:lnTo>
                    <a:pt x="10125" y="13002"/>
                  </a:lnTo>
                  <a:lnTo>
                    <a:pt x="7304" y="10568"/>
                  </a:lnTo>
                  <a:lnTo>
                    <a:pt x="7304" y="8244"/>
                  </a:lnTo>
                  <a:lnTo>
                    <a:pt x="7248" y="7967"/>
                  </a:lnTo>
                  <a:lnTo>
                    <a:pt x="7082" y="7746"/>
                  </a:lnTo>
                  <a:lnTo>
                    <a:pt x="6806" y="7580"/>
                  </a:lnTo>
                  <a:lnTo>
                    <a:pt x="6529" y="7469"/>
                  </a:lnTo>
                  <a:close/>
                  <a:moveTo>
                    <a:pt x="7525" y="5533"/>
                  </a:moveTo>
                  <a:lnTo>
                    <a:pt x="8023" y="5644"/>
                  </a:lnTo>
                  <a:lnTo>
                    <a:pt x="8576" y="5754"/>
                  </a:lnTo>
                  <a:lnTo>
                    <a:pt x="9074" y="5920"/>
                  </a:lnTo>
                  <a:lnTo>
                    <a:pt x="9517" y="6142"/>
                  </a:lnTo>
                  <a:lnTo>
                    <a:pt x="9959" y="6418"/>
                  </a:lnTo>
                  <a:lnTo>
                    <a:pt x="10402" y="6750"/>
                  </a:lnTo>
                  <a:lnTo>
                    <a:pt x="10789" y="7082"/>
                  </a:lnTo>
                  <a:lnTo>
                    <a:pt x="11121" y="7469"/>
                  </a:lnTo>
                  <a:lnTo>
                    <a:pt x="11453" y="7912"/>
                  </a:lnTo>
                  <a:lnTo>
                    <a:pt x="11730" y="8355"/>
                  </a:lnTo>
                  <a:lnTo>
                    <a:pt x="11951" y="8797"/>
                  </a:lnTo>
                  <a:lnTo>
                    <a:pt x="12117" y="9295"/>
                  </a:lnTo>
                  <a:lnTo>
                    <a:pt x="12228" y="9848"/>
                  </a:lnTo>
                  <a:lnTo>
                    <a:pt x="12338" y="10346"/>
                  </a:lnTo>
                  <a:lnTo>
                    <a:pt x="12338" y="10900"/>
                  </a:lnTo>
                  <a:lnTo>
                    <a:pt x="12338" y="11453"/>
                  </a:lnTo>
                  <a:lnTo>
                    <a:pt x="12228" y="12006"/>
                  </a:lnTo>
                  <a:lnTo>
                    <a:pt x="12117" y="12504"/>
                  </a:lnTo>
                  <a:lnTo>
                    <a:pt x="11951" y="13002"/>
                  </a:lnTo>
                  <a:lnTo>
                    <a:pt x="11730" y="13500"/>
                  </a:lnTo>
                  <a:lnTo>
                    <a:pt x="11453" y="13942"/>
                  </a:lnTo>
                  <a:lnTo>
                    <a:pt x="11121" y="14330"/>
                  </a:lnTo>
                  <a:lnTo>
                    <a:pt x="10789" y="14717"/>
                  </a:lnTo>
                  <a:lnTo>
                    <a:pt x="10402" y="15104"/>
                  </a:lnTo>
                  <a:lnTo>
                    <a:pt x="9959" y="15381"/>
                  </a:lnTo>
                  <a:lnTo>
                    <a:pt x="9517" y="15657"/>
                  </a:lnTo>
                  <a:lnTo>
                    <a:pt x="9074" y="15879"/>
                  </a:lnTo>
                  <a:lnTo>
                    <a:pt x="8576" y="16100"/>
                  </a:lnTo>
                  <a:lnTo>
                    <a:pt x="8023" y="16211"/>
                  </a:lnTo>
                  <a:lnTo>
                    <a:pt x="7525" y="16321"/>
                  </a:lnTo>
                  <a:lnTo>
                    <a:pt x="6418" y="16321"/>
                  </a:lnTo>
                  <a:lnTo>
                    <a:pt x="5865" y="16211"/>
                  </a:lnTo>
                  <a:lnTo>
                    <a:pt x="5367" y="16100"/>
                  </a:lnTo>
                  <a:lnTo>
                    <a:pt x="4869" y="15879"/>
                  </a:lnTo>
                  <a:lnTo>
                    <a:pt x="4371" y="15657"/>
                  </a:lnTo>
                  <a:lnTo>
                    <a:pt x="3929" y="15381"/>
                  </a:lnTo>
                  <a:lnTo>
                    <a:pt x="3542" y="15104"/>
                  </a:lnTo>
                  <a:lnTo>
                    <a:pt x="3154" y="14717"/>
                  </a:lnTo>
                  <a:lnTo>
                    <a:pt x="2767" y="14330"/>
                  </a:lnTo>
                  <a:lnTo>
                    <a:pt x="2490" y="13942"/>
                  </a:lnTo>
                  <a:lnTo>
                    <a:pt x="2214" y="13500"/>
                  </a:lnTo>
                  <a:lnTo>
                    <a:pt x="1993" y="13002"/>
                  </a:lnTo>
                  <a:lnTo>
                    <a:pt x="1771" y="12504"/>
                  </a:lnTo>
                  <a:lnTo>
                    <a:pt x="1661" y="12006"/>
                  </a:lnTo>
                  <a:lnTo>
                    <a:pt x="1550" y="11453"/>
                  </a:lnTo>
                  <a:lnTo>
                    <a:pt x="1550" y="10900"/>
                  </a:lnTo>
                  <a:lnTo>
                    <a:pt x="1550" y="10346"/>
                  </a:lnTo>
                  <a:lnTo>
                    <a:pt x="1661" y="9848"/>
                  </a:lnTo>
                  <a:lnTo>
                    <a:pt x="1771" y="9295"/>
                  </a:lnTo>
                  <a:lnTo>
                    <a:pt x="1993" y="8797"/>
                  </a:lnTo>
                  <a:lnTo>
                    <a:pt x="2214" y="8355"/>
                  </a:lnTo>
                  <a:lnTo>
                    <a:pt x="2490" y="7912"/>
                  </a:lnTo>
                  <a:lnTo>
                    <a:pt x="2767" y="7469"/>
                  </a:lnTo>
                  <a:lnTo>
                    <a:pt x="3154" y="7082"/>
                  </a:lnTo>
                  <a:lnTo>
                    <a:pt x="3542" y="6750"/>
                  </a:lnTo>
                  <a:lnTo>
                    <a:pt x="3929" y="6418"/>
                  </a:lnTo>
                  <a:lnTo>
                    <a:pt x="4371" y="6142"/>
                  </a:lnTo>
                  <a:lnTo>
                    <a:pt x="4869" y="5920"/>
                  </a:lnTo>
                  <a:lnTo>
                    <a:pt x="5367" y="5754"/>
                  </a:lnTo>
                  <a:lnTo>
                    <a:pt x="5865" y="5644"/>
                  </a:lnTo>
                  <a:lnTo>
                    <a:pt x="6418" y="5533"/>
                  </a:lnTo>
                  <a:close/>
                  <a:moveTo>
                    <a:pt x="9295" y="17483"/>
                  </a:moveTo>
                  <a:lnTo>
                    <a:pt x="9295" y="20305"/>
                  </a:lnTo>
                  <a:lnTo>
                    <a:pt x="4648" y="20305"/>
                  </a:lnTo>
                  <a:lnTo>
                    <a:pt x="4648" y="17483"/>
                  </a:lnTo>
                  <a:lnTo>
                    <a:pt x="5201" y="17649"/>
                  </a:lnTo>
                  <a:lnTo>
                    <a:pt x="5755" y="17760"/>
                  </a:lnTo>
                  <a:lnTo>
                    <a:pt x="6363" y="17815"/>
                  </a:lnTo>
                  <a:lnTo>
                    <a:pt x="6972" y="17870"/>
                  </a:lnTo>
                  <a:lnTo>
                    <a:pt x="7580" y="17815"/>
                  </a:lnTo>
                  <a:lnTo>
                    <a:pt x="8134" y="17760"/>
                  </a:lnTo>
                  <a:lnTo>
                    <a:pt x="8742" y="17649"/>
                  </a:lnTo>
                  <a:lnTo>
                    <a:pt x="9295" y="17483"/>
                  </a:lnTo>
                  <a:close/>
                  <a:moveTo>
                    <a:pt x="3874" y="1"/>
                  </a:moveTo>
                  <a:lnTo>
                    <a:pt x="3542" y="56"/>
                  </a:lnTo>
                  <a:lnTo>
                    <a:pt x="3320" y="222"/>
                  </a:lnTo>
                  <a:lnTo>
                    <a:pt x="3154" y="443"/>
                  </a:lnTo>
                  <a:lnTo>
                    <a:pt x="3099" y="775"/>
                  </a:lnTo>
                  <a:lnTo>
                    <a:pt x="3099" y="5146"/>
                  </a:lnTo>
                  <a:lnTo>
                    <a:pt x="2435" y="5644"/>
                  </a:lnTo>
                  <a:lnTo>
                    <a:pt x="1827" y="6252"/>
                  </a:lnTo>
                  <a:lnTo>
                    <a:pt x="1273" y="6861"/>
                  </a:lnTo>
                  <a:lnTo>
                    <a:pt x="831" y="7580"/>
                  </a:lnTo>
                  <a:lnTo>
                    <a:pt x="499" y="8355"/>
                  </a:lnTo>
                  <a:lnTo>
                    <a:pt x="222" y="9185"/>
                  </a:lnTo>
                  <a:lnTo>
                    <a:pt x="56" y="10014"/>
                  </a:lnTo>
                  <a:lnTo>
                    <a:pt x="1" y="10900"/>
                  </a:lnTo>
                  <a:lnTo>
                    <a:pt x="56" y="11785"/>
                  </a:lnTo>
                  <a:lnTo>
                    <a:pt x="222" y="12670"/>
                  </a:lnTo>
                  <a:lnTo>
                    <a:pt x="499" y="13444"/>
                  </a:lnTo>
                  <a:lnTo>
                    <a:pt x="831" y="14219"/>
                  </a:lnTo>
                  <a:lnTo>
                    <a:pt x="1273" y="14938"/>
                  </a:lnTo>
                  <a:lnTo>
                    <a:pt x="1827" y="15602"/>
                  </a:lnTo>
                  <a:lnTo>
                    <a:pt x="2435" y="16211"/>
                  </a:lnTo>
                  <a:lnTo>
                    <a:pt x="3099" y="16709"/>
                  </a:lnTo>
                  <a:lnTo>
                    <a:pt x="3099" y="21079"/>
                  </a:lnTo>
                  <a:lnTo>
                    <a:pt x="3154" y="21356"/>
                  </a:lnTo>
                  <a:lnTo>
                    <a:pt x="3320" y="21632"/>
                  </a:lnTo>
                  <a:lnTo>
                    <a:pt x="3542" y="21798"/>
                  </a:lnTo>
                  <a:lnTo>
                    <a:pt x="3874" y="21854"/>
                  </a:lnTo>
                  <a:lnTo>
                    <a:pt x="10015" y="21854"/>
                  </a:lnTo>
                  <a:lnTo>
                    <a:pt x="10346" y="21798"/>
                  </a:lnTo>
                  <a:lnTo>
                    <a:pt x="10568" y="21632"/>
                  </a:lnTo>
                  <a:lnTo>
                    <a:pt x="10734" y="21356"/>
                  </a:lnTo>
                  <a:lnTo>
                    <a:pt x="10789" y="21079"/>
                  </a:lnTo>
                  <a:lnTo>
                    <a:pt x="10789" y="16709"/>
                  </a:lnTo>
                  <a:lnTo>
                    <a:pt x="11508" y="16211"/>
                  </a:lnTo>
                  <a:lnTo>
                    <a:pt x="12062" y="15602"/>
                  </a:lnTo>
                  <a:lnTo>
                    <a:pt x="12615" y="14938"/>
                  </a:lnTo>
                  <a:lnTo>
                    <a:pt x="13057" y="14219"/>
                  </a:lnTo>
                  <a:lnTo>
                    <a:pt x="13389" y="13444"/>
                  </a:lnTo>
                  <a:lnTo>
                    <a:pt x="13666" y="12670"/>
                  </a:lnTo>
                  <a:lnTo>
                    <a:pt x="13832" y="11785"/>
                  </a:lnTo>
                  <a:lnTo>
                    <a:pt x="13887" y="10900"/>
                  </a:lnTo>
                  <a:lnTo>
                    <a:pt x="13832" y="10014"/>
                  </a:lnTo>
                  <a:lnTo>
                    <a:pt x="13666" y="9185"/>
                  </a:lnTo>
                  <a:lnTo>
                    <a:pt x="13389" y="8355"/>
                  </a:lnTo>
                  <a:lnTo>
                    <a:pt x="13057" y="7580"/>
                  </a:lnTo>
                  <a:lnTo>
                    <a:pt x="12615" y="6861"/>
                  </a:lnTo>
                  <a:lnTo>
                    <a:pt x="12062" y="6252"/>
                  </a:lnTo>
                  <a:lnTo>
                    <a:pt x="11508" y="5644"/>
                  </a:lnTo>
                  <a:lnTo>
                    <a:pt x="10789" y="5146"/>
                  </a:lnTo>
                  <a:lnTo>
                    <a:pt x="10789" y="775"/>
                  </a:lnTo>
                  <a:lnTo>
                    <a:pt x="10734" y="443"/>
                  </a:lnTo>
                  <a:lnTo>
                    <a:pt x="10568" y="222"/>
                  </a:lnTo>
                  <a:lnTo>
                    <a:pt x="10346" y="56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2357159">
              <a:off x="358847" y="180980"/>
              <a:ext cx="256871" cy="173641"/>
            </a:xfrm>
            <a:custGeom>
              <a:avLst/>
              <a:gdLst/>
              <a:ahLst/>
              <a:cxnLst/>
              <a:rect l="0" t="0" r="0" b="0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5239795">
              <a:off x="2893367" y="12366"/>
              <a:ext cx="173612" cy="256833"/>
            </a:xfrm>
            <a:custGeom>
              <a:avLst/>
              <a:gdLst/>
              <a:ahLst/>
              <a:cxnLst/>
              <a:rect l="0" t="0" r="0" b="0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301666" y="-175575"/>
              <a:ext cx="121603" cy="256839"/>
            </a:xfrm>
            <a:custGeom>
              <a:avLst/>
              <a:gdLst/>
              <a:ahLst/>
              <a:cxnLst/>
              <a:rect l="0" t="0" r="0" b="0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263430" y="672385"/>
              <a:ext cx="174266" cy="256839"/>
            </a:xfrm>
            <a:custGeom>
              <a:avLst/>
              <a:gdLst/>
              <a:ahLst/>
              <a:cxnLst/>
              <a:rect l="0" t="0" r="0" b="0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-3491382">
              <a:off x="206778" y="508996"/>
              <a:ext cx="152810" cy="256846"/>
            </a:xfrm>
            <a:custGeom>
              <a:avLst/>
              <a:gdLst/>
              <a:ahLst/>
              <a:cxnLst/>
              <a:rect l="0" t="0" r="0" b="0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 rot="-2888323">
              <a:off x="8645327" y="3200998"/>
              <a:ext cx="173613" cy="256830"/>
            </a:xfrm>
            <a:custGeom>
              <a:avLst/>
              <a:gdLst/>
              <a:ahLst/>
              <a:cxnLst/>
              <a:rect l="0" t="0" r="0" b="0"/>
              <a:pathLst>
                <a:path w="14773" h="21854" extrusionOk="0">
                  <a:moveTo>
                    <a:pt x="10678" y="4095"/>
                  </a:moveTo>
                  <a:lnTo>
                    <a:pt x="10678" y="8078"/>
                  </a:lnTo>
                  <a:lnTo>
                    <a:pt x="4095" y="8078"/>
                  </a:lnTo>
                  <a:lnTo>
                    <a:pt x="4095" y="4095"/>
                  </a:lnTo>
                  <a:close/>
                  <a:moveTo>
                    <a:pt x="2546" y="2546"/>
                  </a:moveTo>
                  <a:lnTo>
                    <a:pt x="2546" y="9627"/>
                  </a:lnTo>
                  <a:lnTo>
                    <a:pt x="12227" y="9627"/>
                  </a:lnTo>
                  <a:lnTo>
                    <a:pt x="12227" y="2546"/>
                  </a:lnTo>
                  <a:close/>
                  <a:moveTo>
                    <a:pt x="7359" y="14662"/>
                  </a:moveTo>
                  <a:lnTo>
                    <a:pt x="7635" y="14717"/>
                  </a:lnTo>
                  <a:lnTo>
                    <a:pt x="7857" y="14883"/>
                  </a:lnTo>
                  <a:lnTo>
                    <a:pt x="8023" y="15104"/>
                  </a:lnTo>
                  <a:lnTo>
                    <a:pt x="8023" y="15326"/>
                  </a:lnTo>
                  <a:lnTo>
                    <a:pt x="8023" y="15602"/>
                  </a:lnTo>
                  <a:lnTo>
                    <a:pt x="7857" y="15824"/>
                  </a:lnTo>
                  <a:lnTo>
                    <a:pt x="7635" y="15934"/>
                  </a:lnTo>
                  <a:lnTo>
                    <a:pt x="7359" y="15990"/>
                  </a:lnTo>
                  <a:lnTo>
                    <a:pt x="7138" y="15934"/>
                  </a:lnTo>
                  <a:lnTo>
                    <a:pt x="6916" y="15824"/>
                  </a:lnTo>
                  <a:lnTo>
                    <a:pt x="6750" y="15602"/>
                  </a:lnTo>
                  <a:lnTo>
                    <a:pt x="6750" y="15326"/>
                  </a:lnTo>
                  <a:lnTo>
                    <a:pt x="6750" y="15104"/>
                  </a:lnTo>
                  <a:lnTo>
                    <a:pt x="6916" y="14883"/>
                  </a:lnTo>
                  <a:lnTo>
                    <a:pt x="7138" y="14717"/>
                  </a:lnTo>
                  <a:lnTo>
                    <a:pt x="7359" y="14662"/>
                  </a:lnTo>
                  <a:close/>
                  <a:moveTo>
                    <a:pt x="7359" y="13113"/>
                  </a:moveTo>
                  <a:lnTo>
                    <a:pt x="6916" y="13168"/>
                  </a:lnTo>
                  <a:lnTo>
                    <a:pt x="6529" y="13334"/>
                  </a:lnTo>
                  <a:lnTo>
                    <a:pt x="6142" y="13500"/>
                  </a:lnTo>
                  <a:lnTo>
                    <a:pt x="5810" y="13777"/>
                  </a:lnTo>
                  <a:lnTo>
                    <a:pt x="5533" y="14109"/>
                  </a:lnTo>
                  <a:lnTo>
                    <a:pt x="5367" y="14496"/>
                  </a:lnTo>
                  <a:lnTo>
                    <a:pt x="5201" y="14883"/>
                  </a:lnTo>
                  <a:lnTo>
                    <a:pt x="5201" y="15326"/>
                  </a:lnTo>
                  <a:lnTo>
                    <a:pt x="5201" y="15768"/>
                  </a:lnTo>
                  <a:lnTo>
                    <a:pt x="5367" y="16211"/>
                  </a:lnTo>
                  <a:lnTo>
                    <a:pt x="5533" y="16598"/>
                  </a:lnTo>
                  <a:lnTo>
                    <a:pt x="5810" y="16875"/>
                  </a:lnTo>
                  <a:lnTo>
                    <a:pt x="6142" y="17151"/>
                  </a:lnTo>
                  <a:lnTo>
                    <a:pt x="6529" y="17373"/>
                  </a:lnTo>
                  <a:lnTo>
                    <a:pt x="6916" y="17483"/>
                  </a:lnTo>
                  <a:lnTo>
                    <a:pt x="7359" y="17539"/>
                  </a:lnTo>
                  <a:lnTo>
                    <a:pt x="7857" y="17483"/>
                  </a:lnTo>
                  <a:lnTo>
                    <a:pt x="8244" y="17373"/>
                  </a:lnTo>
                  <a:lnTo>
                    <a:pt x="8631" y="17151"/>
                  </a:lnTo>
                  <a:lnTo>
                    <a:pt x="8963" y="16875"/>
                  </a:lnTo>
                  <a:lnTo>
                    <a:pt x="9240" y="16598"/>
                  </a:lnTo>
                  <a:lnTo>
                    <a:pt x="9406" y="16211"/>
                  </a:lnTo>
                  <a:lnTo>
                    <a:pt x="9572" y="15768"/>
                  </a:lnTo>
                  <a:lnTo>
                    <a:pt x="9572" y="15326"/>
                  </a:lnTo>
                  <a:lnTo>
                    <a:pt x="9572" y="14883"/>
                  </a:lnTo>
                  <a:lnTo>
                    <a:pt x="9406" y="14496"/>
                  </a:lnTo>
                  <a:lnTo>
                    <a:pt x="9240" y="14109"/>
                  </a:lnTo>
                  <a:lnTo>
                    <a:pt x="8963" y="13777"/>
                  </a:lnTo>
                  <a:lnTo>
                    <a:pt x="8631" y="13500"/>
                  </a:lnTo>
                  <a:lnTo>
                    <a:pt x="8244" y="13334"/>
                  </a:lnTo>
                  <a:lnTo>
                    <a:pt x="7857" y="13168"/>
                  </a:lnTo>
                  <a:lnTo>
                    <a:pt x="7359" y="13113"/>
                  </a:lnTo>
                  <a:close/>
                  <a:moveTo>
                    <a:pt x="7359" y="12117"/>
                  </a:moveTo>
                  <a:lnTo>
                    <a:pt x="7691" y="12172"/>
                  </a:lnTo>
                  <a:lnTo>
                    <a:pt x="8023" y="12228"/>
                  </a:lnTo>
                  <a:lnTo>
                    <a:pt x="8631" y="12393"/>
                  </a:lnTo>
                  <a:lnTo>
                    <a:pt x="9185" y="12670"/>
                  </a:lnTo>
                  <a:lnTo>
                    <a:pt x="9627" y="13057"/>
                  </a:lnTo>
                  <a:lnTo>
                    <a:pt x="10014" y="13555"/>
                  </a:lnTo>
                  <a:lnTo>
                    <a:pt x="10346" y="14109"/>
                  </a:lnTo>
                  <a:lnTo>
                    <a:pt x="10512" y="14717"/>
                  </a:lnTo>
                  <a:lnTo>
                    <a:pt x="10568" y="14994"/>
                  </a:lnTo>
                  <a:lnTo>
                    <a:pt x="10568" y="15326"/>
                  </a:lnTo>
                  <a:lnTo>
                    <a:pt x="10568" y="15658"/>
                  </a:lnTo>
                  <a:lnTo>
                    <a:pt x="10512" y="15990"/>
                  </a:lnTo>
                  <a:lnTo>
                    <a:pt x="10346" y="16598"/>
                  </a:lnTo>
                  <a:lnTo>
                    <a:pt x="10014" y="17151"/>
                  </a:lnTo>
                  <a:lnTo>
                    <a:pt x="9627" y="17594"/>
                  </a:lnTo>
                  <a:lnTo>
                    <a:pt x="9185" y="17981"/>
                  </a:lnTo>
                  <a:lnTo>
                    <a:pt x="8631" y="18313"/>
                  </a:lnTo>
                  <a:lnTo>
                    <a:pt x="8023" y="18479"/>
                  </a:lnTo>
                  <a:lnTo>
                    <a:pt x="7691" y="18534"/>
                  </a:lnTo>
                  <a:lnTo>
                    <a:pt x="7082" y="18534"/>
                  </a:lnTo>
                  <a:lnTo>
                    <a:pt x="6750" y="18479"/>
                  </a:lnTo>
                  <a:lnTo>
                    <a:pt x="6142" y="18313"/>
                  </a:lnTo>
                  <a:lnTo>
                    <a:pt x="5588" y="17981"/>
                  </a:lnTo>
                  <a:lnTo>
                    <a:pt x="5146" y="17594"/>
                  </a:lnTo>
                  <a:lnTo>
                    <a:pt x="4759" y="17151"/>
                  </a:lnTo>
                  <a:lnTo>
                    <a:pt x="4427" y="16598"/>
                  </a:lnTo>
                  <a:lnTo>
                    <a:pt x="4261" y="15990"/>
                  </a:lnTo>
                  <a:lnTo>
                    <a:pt x="4205" y="15658"/>
                  </a:lnTo>
                  <a:lnTo>
                    <a:pt x="4205" y="15326"/>
                  </a:lnTo>
                  <a:lnTo>
                    <a:pt x="4205" y="14994"/>
                  </a:lnTo>
                  <a:lnTo>
                    <a:pt x="4261" y="14717"/>
                  </a:lnTo>
                  <a:lnTo>
                    <a:pt x="4427" y="14109"/>
                  </a:lnTo>
                  <a:lnTo>
                    <a:pt x="4759" y="13555"/>
                  </a:lnTo>
                  <a:lnTo>
                    <a:pt x="5146" y="13057"/>
                  </a:lnTo>
                  <a:lnTo>
                    <a:pt x="5588" y="12670"/>
                  </a:lnTo>
                  <a:lnTo>
                    <a:pt x="6142" y="12393"/>
                  </a:lnTo>
                  <a:lnTo>
                    <a:pt x="6750" y="12228"/>
                  </a:lnTo>
                  <a:lnTo>
                    <a:pt x="7082" y="12172"/>
                  </a:lnTo>
                  <a:lnTo>
                    <a:pt x="7359" y="12117"/>
                  </a:lnTo>
                  <a:close/>
                  <a:moveTo>
                    <a:pt x="7359" y="10568"/>
                  </a:moveTo>
                  <a:lnTo>
                    <a:pt x="6916" y="10623"/>
                  </a:lnTo>
                  <a:lnTo>
                    <a:pt x="6418" y="10678"/>
                  </a:lnTo>
                  <a:lnTo>
                    <a:pt x="5976" y="10789"/>
                  </a:lnTo>
                  <a:lnTo>
                    <a:pt x="5533" y="10955"/>
                  </a:lnTo>
                  <a:lnTo>
                    <a:pt x="5146" y="11176"/>
                  </a:lnTo>
                  <a:lnTo>
                    <a:pt x="4759" y="11398"/>
                  </a:lnTo>
                  <a:lnTo>
                    <a:pt x="4371" y="11674"/>
                  </a:lnTo>
                  <a:lnTo>
                    <a:pt x="4039" y="12006"/>
                  </a:lnTo>
                  <a:lnTo>
                    <a:pt x="3707" y="12338"/>
                  </a:lnTo>
                  <a:lnTo>
                    <a:pt x="3431" y="12670"/>
                  </a:lnTo>
                  <a:lnTo>
                    <a:pt x="3210" y="13057"/>
                  </a:lnTo>
                  <a:lnTo>
                    <a:pt x="2988" y="13500"/>
                  </a:lnTo>
                  <a:lnTo>
                    <a:pt x="2878" y="13943"/>
                  </a:lnTo>
                  <a:lnTo>
                    <a:pt x="2712" y="14385"/>
                  </a:lnTo>
                  <a:lnTo>
                    <a:pt x="2656" y="14883"/>
                  </a:lnTo>
                  <a:lnTo>
                    <a:pt x="2656" y="15326"/>
                  </a:lnTo>
                  <a:lnTo>
                    <a:pt x="2656" y="15824"/>
                  </a:lnTo>
                  <a:lnTo>
                    <a:pt x="2712" y="16321"/>
                  </a:lnTo>
                  <a:lnTo>
                    <a:pt x="2878" y="16764"/>
                  </a:lnTo>
                  <a:lnTo>
                    <a:pt x="2988" y="17207"/>
                  </a:lnTo>
                  <a:lnTo>
                    <a:pt x="3210" y="17594"/>
                  </a:lnTo>
                  <a:lnTo>
                    <a:pt x="3431" y="17981"/>
                  </a:lnTo>
                  <a:lnTo>
                    <a:pt x="3707" y="18368"/>
                  </a:lnTo>
                  <a:lnTo>
                    <a:pt x="4039" y="18700"/>
                  </a:lnTo>
                  <a:lnTo>
                    <a:pt x="4371" y="18977"/>
                  </a:lnTo>
                  <a:lnTo>
                    <a:pt x="4759" y="19254"/>
                  </a:lnTo>
                  <a:lnTo>
                    <a:pt x="5146" y="19530"/>
                  </a:lnTo>
                  <a:lnTo>
                    <a:pt x="5533" y="19696"/>
                  </a:lnTo>
                  <a:lnTo>
                    <a:pt x="5976" y="19862"/>
                  </a:lnTo>
                  <a:lnTo>
                    <a:pt x="6418" y="19973"/>
                  </a:lnTo>
                  <a:lnTo>
                    <a:pt x="6916" y="20084"/>
                  </a:lnTo>
                  <a:lnTo>
                    <a:pt x="7857" y="20084"/>
                  </a:lnTo>
                  <a:lnTo>
                    <a:pt x="8355" y="19973"/>
                  </a:lnTo>
                  <a:lnTo>
                    <a:pt x="8797" y="19862"/>
                  </a:lnTo>
                  <a:lnTo>
                    <a:pt x="9240" y="19696"/>
                  </a:lnTo>
                  <a:lnTo>
                    <a:pt x="9627" y="19530"/>
                  </a:lnTo>
                  <a:lnTo>
                    <a:pt x="10014" y="19254"/>
                  </a:lnTo>
                  <a:lnTo>
                    <a:pt x="10402" y="18977"/>
                  </a:lnTo>
                  <a:lnTo>
                    <a:pt x="10734" y="18700"/>
                  </a:lnTo>
                  <a:lnTo>
                    <a:pt x="11066" y="18368"/>
                  </a:lnTo>
                  <a:lnTo>
                    <a:pt x="11342" y="17981"/>
                  </a:lnTo>
                  <a:lnTo>
                    <a:pt x="11564" y="17594"/>
                  </a:lnTo>
                  <a:lnTo>
                    <a:pt x="11785" y="17207"/>
                  </a:lnTo>
                  <a:lnTo>
                    <a:pt x="11895" y="16764"/>
                  </a:lnTo>
                  <a:lnTo>
                    <a:pt x="12061" y="16321"/>
                  </a:lnTo>
                  <a:lnTo>
                    <a:pt x="12117" y="15824"/>
                  </a:lnTo>
                  <a:lnTo>
                    <a:pt x="12117" y="15326"/>
                  </a:lnTo>
                  <a:lnTo>
                    <a:pt x="12117" y="14883"/>
                  </a:lnTo>
                  <a:lnTo>
                    <a:pt x="12061" y="14385"/>
                  </a:lnTo>
                  <a:lnTo>
                    <a:pt x="11895" y="13943"/>
                  </a:lnTo>
                  <a:lnTo>
                    <a:pt x="11785" y="13500"/>
                  </a:lnTo>
                  <a:lnTo>
                    <a:pt x="11564" y="13057"/>
                  </a:lnTo>
                  <a:lnTo>
                    <a:pt x="11342" y="12670"/>
                  </a:lnTo>
                  <a:lnTo>
                    <a:pt x="11066" y="12338"/>
                  </a:lnTo>
                  <a:lnTo>
                    <a:pt x="10734" y="12006"/>
                  </a:lnTo>
                  <a:lnTo>
                    <a:pt x="10402" y="11674"/>
                  </a:lnTo>
                  <a:lnTo>
                    <a:pt x="10014" y="11398"/>
                  </a:lnTo>
                  <a:lnTo>
                    <a:pt x="9627" y="11176"/>
                  </a:lnTo>
                  <a:lnTo>
                    <a:pt x="9240" y="10955"/>
                  </a:lnTo>
                  <a:lnTo>
                    <a:pt x="8797" y="10789"/>
                  </a:lnTo>
                  <a:lnTo>
                    <a:pt x="8355" y="10678"/>
                  </a:lnTo>
                  <a:lnTo>
                    <a:pt x="7857" y="10623"/>
                  </a:lnTo>
                  <a:lnTo>
                    <a:pt x="7359" y="10568"/>
                  </a:lnTo>
                  <a:close/>
                  <a:moveTo>
                    <a:pt x="12449" y="1550"/>
                  </a:moveTo>
                  <a:lnTo>
                    <a:pt x="12615" y="1605"/>
                  </a:lnTo>
                  <a:lnTo>
                    <a:pt x="12781" y="1716"/>
                  </a:lnTo>
                  <a:lnTo>
                    <a:pt x="12947" y="1827"/>
                  </a:lnTo>
                  <a:lnTo>
                    <a:pt x="13057" y="1993"/>
                  </a:lnTo>
                  <a:lnTo>
                    <a:pt x="13168" y="2159"/>
                  </a:lnTo>
                  <a:lnTo>
                    <a:pt x="13223" y="2325"/>
                  </a:lnTo>
                  <a:lnTo>
                    <a:pt x="13223" y="2546"/>
                  </a:lnTo>
                  <a:lnTo>
                    <a:pt x="13223" y="19309"/>
                  </a:lnTo>
                  <a:lnTo>
                    <a:pt x="13223" y="19530"/>
                  </a:lnTo>
                  <a:lnTo>
                    <a:pt x="13168" y="19696"/>
                  </a:lnTo>
                  <a:lnTo>
                    <a:pt x="13057" y="19862"/>
                  </a:lnTo>
                  <a:lnTo>
                    <a:pt x="12947" y="20028"/>
                  </a:lnTo>
                  <a:lnTo>
                    <a:pt x="12781" y="20139"/>
                  </a:lnTo>
                  <a:lnTo>
                    <a:pt x="12615" y="20249"/>
                  </a:lnTo>
                  <a:lnTo>
                    <a:pt x="12449" y="20305"/>
                  </a:lnTo>
                  <a:lnTo>
                    <a:pt x="2324" y="20305"/>
                  </a:lnTo>
                  <a:lnTo>
                    <a:pt x="2158" y="20249"/>
                  </a:lnTo>
                  <a:lnTo>
                    <a:pt x="1992" y="20139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6"/>
                  </a:lnTo>
                  <a:lnTo>
                    <a:pt x="1550" y="2325"/>
                  </a:lnTo>
                  <a:lnTo>
                    <a:pt x="1605" y="2159"/>
                  </a:lnTo>
                  <a:lnTo>
                    <a:pt x="1716" y="1993"/>
                  </a:lnTo>
                  <a:lnTo>
                    <a:pt x="1826" y="1827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4"/>
                  </a:lnTo>
                  <a:lnTo>
                    <a:pt x="720" y="720"/>
                  </a:lnTo>
                  <a:lnTo>
                    <a:pt x="443" y="1107"/>
                  </a:lnTo>
                  <a:lnTo>
                    <a:pt x="167" y="1550"/>
                  </a:lnTo>
                  <a:lnTo>
                    <a:pt x="56" y="2048"/>
                  </a:lnTo>
                  <a:lnTo>
                    <a:pt x="1" y="2546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167" y="20305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3"/>
                  </a:lnTo>
                  <a:lnTo>
                    <a:pt x="2048" y="21799"/>
                  </a:lnTo>
                  <a:lnTo>
                    <a:pt x="2546" y="21854"/>
                  </a:lnTo>
                  <a:lnTo>
                    <a:pt x="12227" y="21854"/>
                  </a:lnTo>
                  <a:lnTo>
                    <a:pt x="12725" y="21799"/>
                  </a:lnTo>
                  <a:lnTo>
                    <a:pt x="13223" y="21633"/>
                  </a:lnTo>
                  <a:lnTo>
                    <a:pt x="13666" y="21411"/>
                  </a:lnTo>
                  <a:lnTo>
                    <a:pt x="14053" y="21079"/>
                  </a:lnTo>
                  <a:lnTo>
                    <a:pt x="14330" y="20747"/>
                  </a:lnTo>
                  <a:lnTo>
                    <a:pt x="14606" y="20305"/>
                  </a:lnTo>
                  <a:lnTo>
                    <a:pt x="14717" y="19807"/>
                  </a:lnTo>
                  <a:lnTo>
                    <a:pt x="14772" y="19309"/>
                  </a:lnTo>
                  <a:lnTo>
                    <a:pt x="14772" y="2546"/>
                  </a:lnTo>
                  <a:lnTo>
                    <a:pt x="14717" y="2048"/>
                  </a:lnTo>
                  <a:lnTo>
                    <a:pt x="14606" y="1550"/>
                  </a:lnTo>
                  <a:lnTo>
                    <a:pt x="14330" y="1107"/>
                  </a:lnTo>
                  <a:lnTo>
                    <a:pt x="14053" y="720"/>
                  </a:lnTo>
                  <a:lnTo>
                    <a:pt x="13666" y="444"/>
                  </a:lnTo>
                  <a:lnTo>
                    <a:pt x="13223" y="222"/>
                  </a:lnTo>
                  <a:lnTo>
                    <a:pt x="12725" y="56"/>
                  </a:lnTo>
                  <a:lnTo>
                    <a:pt x="12227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5209778">
              <a:off x="477013" y="1599460"/>
              <a:ext cx="194430" cy="256850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11340" y="1103372"/>
              <a:ext cx="205481" cy="256193"/>
            </a:xfrm>
            <a:custGeom>
              <a:avLst/>
              <a:gdLst/>
              <a:ahLst/>
              <a:cxnLst/>
              <a:rect l="0" t="0" r="0" b="0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960139">
              <a:off x="839930" y="-54260"/>
              <a:ext cx="256848" cy="256848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5131367">
              <a:off x="3536340" y="163989"/>
              <a:ext cx="215239" cy="236055"/>
            </a:xfrm>
            <a:custGeom>
              <a:avLst/>
              <a:gdLst/>
              <a:ahLst/>
              <a:cxnLst/>
              <a:rect l="0" t="0" r="0" b="0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Shape 21"/>
            <p:cNvGrpSpPr/>
            <p:nvPr/>
          </p:nvGrpSpPr>
          <p:grpSpPr>
            <a:xfrm rot="3738602">
              <a:off x="445744" y="4146054"/>
              <a:ext cx="256846" cy="100792"/>
              <a:chOff x="5191939" y="3353769"/>
              <a:chExt cx="256839" cy="100789"/>
            </a:xfrm>
          </p:grpSpPr>
          <p:sp>
            <p:nvSpPr>
              <p:cNvPr id="22" name="Shape 22"/>
              <p:cNvSpPr/>
              <p:nvPr/>
            </p:nvSpPr>
            <p:spPr>
              <a:xfrm>
                <a:off x="5212752" y="3353769"/>
                <a:ext cx="215224" cy="100789"/>
              </a:xfrm>
              <a:custGeom>
                <a:avLst/>
                <a:gdLst/>
                <a:ahLst/>
                <a:cxnLst/>
                <a:rect l="0" t="0" r="0" b="0"/>
                <a:pathLst>
                  <a:path w="18313" h="8576" extrusionOk="0">
                    <a:moveTo>
                      <a:pt x="4315" y="1549"/>
                    </a:moveTo>
                    <a:lnTo>
                      <a:pt x="4869" y="1605"/>
                    </a:lnTo>
                    <a:lnTo>
                      <a:pt x="5366" y="1771"/>
                    </a:lnTo>
                    <a:lnTo>
                      <a:pt x="5809" y="1992"/>
                    </a:lnTo>
                    <a:lnTo>
                      <a:pt x="6252" y="2324"/>
                    </a:lnTo>
                    <a:lnTo>
                      <a:pt x="6584" y="2766"/>
                    </a:lnTo>
                    <a:lnTo>
                      <a:pt x="6860" y="3209"/>
                    </a:lnTo>
                    <a:lnTo>
                      <a:pt x="6971" y="3762"/>
                    </a:lnTo>
                    <a:lnTo>
                      <a:pt x="7026" y="4316"/>
                    </a:lnTo>
                    <a:lnTo>
                      <a:pt x="6971" y="4869"/>
                    </a:lnTo>
                    <a:lnTo>
                      <a:pt x="6860" y="5367"/>
                    </a:lnTo>
                    <a:lnTo>
                      <a:pt x="6584" y="5809"/>
                    </a:lnTo>
                    <a:lnTo>
                      <a:pt x="6252" y="6252"/>
                    </a:lnTo>
                    <a:lnTo>
                      <a:pt x="5809" y="6584"/>
                    </a:lnTo>
                    <a:lnTo>
                      <a:pt x="5366" y="6860"/>
                    </a:lnTo>
                    <a:lnTo>
                      <a:pt x="4869" y="6971"/>
                    </a:lnTo>
                    <a:lnTo>
                      <a:pt x="4315" y="7026"/>
                    </a:lnTo>
                    <a:lnTo>
                      <a:pt x="3762" y="6971"/>
                    </a:lnTo>
                    <a:lnTo>
                      <a:pt x="3209" y="6860"/>
                    </a:lnTo>
                    <a:lnTo>
                      <a:pt x="2766" y="6584"/>
                    </a:lnTo>
                    <a:lnTo>
                      <a:pt x="2324" y="6252"/>
                    </a:lnTo>
                    <a:lnTo>
                      <a:pt x="1992" y="5809"/>
                    </a:lnTo>
                    <a:lnTo>
                      <a:pt x="1770" y="5367"/>
                    </a:lnTo>
                    <a:lnTo>
                      <a:pt x="1604" y="4869"/>
                    </a:lnTo>
                    <a:lnTo>
                      <a:pt x="1549" y="4316"/>
                    </a:lnTo>
                    <a:lnTo>
                      <a:pt x="1604" y="3762"/>
                    </a:lnTo>
                    <a:lnTo>
                      <a:pt x="1770" y="3209"/>
                    </a:lnTo>
                    <a:lnTo>
                      <a:pt x="1992" y="2766"/>
                    </a:lnTo>
                    <a:lnTo>
                      <a:pt x="2324" y="2324"/>
                    </a:lnTo>
                    <a:lnTo>
                      <a:pt x="2766" y="1992"/>
                    </a:lnTo>
                    <a:lnTo>
                      <a:pt x="3209" y="1771"/>
                    </a:lnTo>
                    <a:lnTo>
                      <a:pt x="3762" y="1605"/>
                    </a:lnTo>
                    <a:lnTo>
                      <a:pt x="4315" y="1549"/>
                    </a:lnTo>
                    <a:close/>
                    <a:moveTo>
                      <a:pt x="13997" y="1549"/>
                    </a:moveTo>
                    <a:lnTo>
                      <a:pt x="14550" y="1605"/>
                    </a:lnTo>
                    <a:lnTo>
                      <a:pt x="15104" y="1771"/>
                    </a:lnTo>
                    <a:lnTo>
                      <a:pt x="15546" y="1992"/>
                    </a:lnTo>
                    <a:lnTo>
                      <a:pt x="15933" y="2324"/>
                    </a:lnTo>
                    <a:lnTo>
                      <a:pt x="16265" y="2766"/>
                    </a:lnTo>
                    <a:lnTo>
                      <a:pt x="16542" y="3209"/>
                    </a:lnTo>
                    <a:lnTo>
                      <a:pt x="16708" y="3762"/>
                    </a:lnTo>
                    <a:lnTo>
                      <a:pt x="16763" y="4316"/>
                    </a:lnTo>
                    <a:lnTo>
                      <a:pt x="16708" y="4869"/>
                    </a:lnTo>
                    <a:lnTo>
                      <a:pt x="16542" y="5367"/>
                    </a:lnTo>
                    <a:lnTo>
                      <a:pt x="16265" y="5809"/>
                    </a:lnTo>
                    <a:lnTo>
                      <a:pt x="15933" y="6252"/>
                    </a:lnTo>
                    <a:lnTo>
                      <a:pt x="15546" y="6584"/>
                    </a:lnTo>
                    <a:lnTo>
                      <a:pt x="15104" y="6860"/>
                    </a:lnTo>
                    <a:lnTo>
                      <a:pt x="14550" y="6971"/>
                    </a:lnTo>
                    <a:lnTo>
                      <a:pt x="13997" y="7026"/>
                    </a:lnTo>
                    <a:lnTo>
                      <a:pt x="13444" y="6971"/>
                    </a:lnTo>
                    <a:lnTo>
                      <a:pt x="12946" y="6860"/>
                    </a:lnTo>
                    <a:lnTo>
                      <a:pt x="12448" y="6584"/>
                    </a:lnTo>
                    <a:lnTo>
                      <a:pt x="12061" y="6252"/>
                    </a:lnTo>
                    <a:lnTo>
                      <a:pt x="11729" y="5809"/>
                    </a:lnTo>
                    <a:lnTo>
                      <a:pt x="11452" y="5367"/>
                    </a:lnTo>
                    <a:lnTo>
                      <a:pt x="11286" y="4869"/>
                    </a:lnTo>
                    <a:lnTo>
                      <a:pt x="11231" y="4316"/>
                    </a:lnTo>
                    <a:lnTo>
                      <a:pt x="11286" y="3762"/>
                    </a:lnTo>
                    <a:lnTo>
                      <a:pt x="11452" y="3209"/>
                    </a:lnTo>
                    <a:lnTo>
                      <a:pt x="11729" y="2766"/>
                    </a:lnTo>
                    <a:lnTo>
                      <a:pt x="12061" y="2324"/>
                    </a:lnTo>
                    <a:lnTo>
                      <a:pt x="12448" y="1992"/>
                    </a:lnTo>
                    <a:lnTo>
                      <a:pt x="12946" y="1771"/>
                    </a:lnTo>
                    <a:lnTo>
                      <a:pt x="13444" y="1605"/>
                    </a:lnTo>
                    <a:lnTo>
                      <a:pt x="13997" y="1549"/>
                    </a:lnTo>
                    <a:close/>
                    <a:moveTo>
                      <a:pt x="3873" y="0"/>
                    </a:moveTo>
                    <a:lnTo>
                      <a:pt x="3430" y="56"/>
                    </a:lnTo>
                    <a:lnTo>
                      <a:pt x="3043" y="166"/>
                    </a:lnTo>
                    <a:lnTo>
                      <a:pt x="2600" y="332"/>
                    </a:lnTo>
                    <a:lnTo>
                      <a:pt x="2268" y="498"/>
                    </a:lnTo>
                    <a:lnTo>
                      <a:pt x="1881" y="719"/>
                    </a:lnTo>
                    <a:lnTo>
                      <a:pt x="1549" y="996"/>
                    </a:lnTo>
                    <a:lnTo>
                      <a:pt x="1272" y="1273"/>
                    </a:lnTo>
                    <a:lnTo>
                      <a:pt x="996" y="1549"/>
                    </a:lnTo>
                    <a:lnTo>
                      <a:pt x="719" y="1881"/>
                    </a:lnTo>
                    <a:lnTo>
                      <a:pt x="498" y="2269"/>
                    </a:lnTo>
                    <a:lnTo>
                      <a:pt x="332" y="2601"/>
                    </a:lnTo>
                    <a:lnTo>
                      <a:pt x="166" y="2988"/>
                    </a:lnTo>
                    <a:lnTo>
                      <a:pt x="55" y="3430"/>
                    </a:lnTo>
                    <a:lnTo>
                      <a:pt x="0" y="3873"/>
                    </a:lnTo>
                    <a:lnTo>
                      <a:pt x="0" y="4316"/>
                    </a:lnTo>
                    <a:lnTo>
                      <a:pt x="0" y="4758"/>
                    </a:lnTo>
                    <a:lnTo>
                      <a:pt x="55" y="5145"/>
                    </a:lnTo>
                    <a:lnTo>
                      <a:pt x="166" y="5588"/>
                    </a:lnTo>
                    <a:lnTo>
                      <a:pt x="332" y="5975"/>
                    </a:lnTo>
                    <a:lnTo>
                      <a:pt x="498" y="6363"/>
                    </a:lnTo>
                    <a:lnTo>
                      <a:pt x="719" y="6694"/>
                    </a:lnTo>
                    <a:lnTo>
                      <a:pt x="996" y="7026"/>
                    </a:lnTo>
                    <a:lnTo>
                      <a:pt x="1272" y="7358"/>
                    </a:lnTo>
                    <a:lnTo>
                      <a:pt x="1549" y="7635"/>
                    </a:lnTo>
                    <a:lnTo>
                      <a:pt x="1881" y="7856"/>
                    </a:lnTo>
                    <a:lnTo>
                      <a:pt x="2268" y="8078"/>
                    </a:lnTo>
                    <a:lnTo>
                      <a:pt x="2600" y="8244"/>
                    </a:lnTo>
                    <a:lnTo>
                      <a:pt x="3043" y="8410"/>
                    </a:lnTo>
                    <a:lnTo>
                      <a:pt x="3430" y="8520"/>
                    </a:lnTo>
                    <a:lnTo>
                      <a:pt x="3873" y="8575"/>
                    </a:lnTo>
                    <a:lnTo>
                      <a:pt x="4758" y="8575"/>
                    </a:lnTo>
                    <a:lnTo>
                      <a:pt x="5145" y="8520"/>
                    </a:lnTo>
                    <a:lnTo>
                      <a:pt x="5588" y="8410"/>
                    </a:lnTo>
                    <a:lnTo>
                      <a:pt x="5975" y="8244"/>
                    </a:lnTo>
                    <a:lnTo>
                      <a:pt x="6362" y="8078"/>
                    </a:lnTo>
                    <a:lnTo>
                      <a:pt x="6694" y="7856"/>
                    </a:lnTo>
                    <a:lnTo>
                      <a:pt x="7026" y="7635"/>
                    </a:lnTo>
                    <a:lnTo>
                      <a:pt x="7358" y="7358"/>
                    </a:lnTo>
                    <a:lnTo>
                      <a:pt x="7635" y="7026"/>
                    </a:lnTo>
                    <a:lnTo>
                      <a:pt x="7856" y="6694"/>
                    </a:lnTo>
                    <a:lnTo>
                      <a:pt x="8077" y="6363"/>
                    </a:lnTo>
                    <a:lnTo>
                      <a:pt x="8243" y="5975"/>
                    </a:lnTo>
                    <a:lnTo>
                      <a:pt x="8409" y="5588"/>
                    </a:lnTo>
                    <a:lnTo>
                      <a:pt x="8520" y="5145"/>
                    </a:lnTo>
                    <a:lnTo>
                      <a:pt x="8575" y="4758"/>
                    </a:lnTo>
                    <a:lnTo>
                      <a:pt x="8575" y="4316"/>
                    </a:lnTo>
                    <a:lnTo>
                      <a:pt x="8631" y="4094"/>
                    </a:lnTo>
                    <a:lnTo>
                      <a:pt x="8741" y="3928"/>
                    </a:lnTo>
                    <a:lnTo>
                      <a:pt x="8963" y="3762"/>
                    </a:lnTo>
                    <a:lnTo>
                      <a:pt x="9350" y="3762"/>
                    </a:lnTo>
                    <a:lnTo>
                      <a:pt x="9516" y="3928"/>
                    </a:lnTo>
                    <a:lnTo>
                      <a:pt x="9682" y="4094"/>
                    </a:lnTo>
                    <a:lnTo>
                      <a:pt x="9682" y="4316"/>
                    </a:lnTo>
                    <a:lnTo>
                      <a:pt x="9737" y="4758"/>
                    </a:lnTo>
                    <a:lnTo>
                      <a:pt x="9792" y="5145"/>
                    </a:lnTo>
                    <a:lnTo>
                      <a:pt x="9903" y="5588"/>
                    </a:lnTo>
                    <a:lnTo>
                      <a:pt x="10014" y="5975"/>
                    </a:lnTo>
                    <a:lnTo>
                      <a:pt x="10235" y="6363"/>
                    </a:lnTo>
                    <a:lnTo>
                      <a:pt x="10456" y="6694"/>
                    </a:lnTo>
                    <a:lnTo>
                      <a:pt x="10678" y="7026"/>
                    </a:lnTo>
                    <a:lnTo>
                      <a:pt x="10954" y="7358"/>
                    </a:lnTo>
                    <a:lnTo>
                      <a:pt x="11286" y="7635"/>
                    </a:lnTo>
                    <a:lnTo>
                      <a:pt x="11618" y="7856"/>
                    </a:lnTo>
                    <a:lnTo>
                      <a:pt x="11950" y="8078"/>
                    </a:lnTo>
                    <a:lnTo>
                      <a:pt x="12337" y="8244"/>
                    </a:lnTo>
                    <a:lnTo>
                      <a:pt x="12725" y="8410"/>
                    </a:lnTo>
                    <a:lnTo>
                      <a:pt x="13112" y="8520"/>
                    </a:lnTo>
                    <a:lnTo>
                      <a:pt x="13554" y="8575"/>
                    </a:lnTo>
                    <a:lnTo>
                      <a:pt x="14440" y="8575"/>
                    </a:lnTo>
                    <a:lnTo>
                      <a:pt x="14882" y="8520"/>
                    </a:lnTo>
                    <a:lnTo>
                      <a:pt x="15270" y="8410"/>
                    </a:lnTo>
                    <a:lnTo>
                      <a:pt x="15657" y="8244"/>
                    </a:lnTo>
                    <a:lnTo>
                      <a:pt x="16044" y="8078"/>
                    </a:lnTo>
                    <a:lnTo>
                      <a:pt x="16431" y="7856"/>
                    </a:lnTo>
                    <a:lnTo>
                      <a:pt x="16763" y="7635"/>
                    </a:lnTo>
                    <a:lnTo>
                      <a:pt x="17040" y="7358"/>
                    </a:lnTo>
                    <a:lnTo>
                      <a:pt x="17317" y="7026"/>
                    </a:lnTo>
                    <a:lnTo>
                      <a:pt x="17593" y="6694"/>
                    </a:lnTo>
                    <a:lnTo>
                      <a:pt x="17814" y="6363"/>
                    </a:lnTo>
                    <a:lnTo>
                      <a:pt x="17980" y="5975"/>
                    </a:lnTo>
                    <a:lnTo>
                      <a:pt x="18091" y="5588"/>
                    </a:lnTo>
                    <a:lnTo>
                      <a:pt x="18202" y="5145"/>
                    </a:lnTo>
                    <a:lnTo>
                      <a:pt x="18312" y="4758"/>
                    </a:lnTo>
                    <a:lnTo>
                      <a:pt x="18312" y="4316"/>
                    </a:lnTo>
                    <a:lnTo>
                      <a:pt x="18312" y="3873"/>
                    </a:lnTo>
                    <a:lnTo>
                      <a:pt x="18202" y="3430"/>
                    </a:lnTo>
                    <a:lnTo>
                      <a:pt x="18091" y="2988"/>
                    </a:lnTo>
                    <a:lnTo>
                      <a:pt x="17980" y="2601"/>
                    </a:lnTo>
                    <a:lnTo>
                      <a:pt x="17814" y="2269"/>
                    </a:lnTo>
                    <a:lnTo>
                      <a:pt x="17593" y="1881"/>
                    </a:lnTo>
                    <a:lnTo>
                      <a:pt x="17317" y="1549"/>
                    </a:lnTo>
                    <a:lnTo>
                      <a:pt x="17040" y="1273"/>
                    </a:lnTo>
                    <a:lnTo>
                      <a:pt x="16763" y="996"/>
                    </a:lnTo>
                    <a:lnTo>
                      <a:pt x="16431" y="719"/>
                    </a:lnTo>
                    <a:lnTo>
                      <a:pt x="16044" y="498"/>
                    </a:lnTo>
                    <a:lnTo>
                      <a:pt x="15657" y="332"/>
                    </a:lnTo>
                    <a:lnTo>
                      <a:pt x="15270" y="166"/>
                    </a:lnTo>
                    <a:lnTo>
                      <a:pt x="14882" y="56"/>
                    </a:lnTo>
                    <a:lnTo>
                      <a:pt x="14440" y="0"/>
                    </a:lnTo>
                    <a:lnTo>
                      <a:pt x="13997" y="0"/>
                    </a:lnTo>
                    <a:lnTo>
                      <a:pt x="13389" y="56"/>
                    </a:lnTo>
                    <a:lnTo>
                      <a:pt x="12780" y="166"/>
                    </a:lnTo>
                    <a:lnTo>
                      <a:pt x="12227" y="388"/>
                    </a:lnTo>
                    <a:lnTo>
                      <a:pt x="11673" y="664"/>
                    </a:lnTo>
                    <a:lnTo>
                      <a:pt x="11231" y="1051"/>
                    </a:lnTo>
                    <a:lnTo>
                      <a:pt x="10788" y="1439"/>
                    </a:lnTo>
                    <a:lnTo>
                      <a:pt x="10401" y="1937"/>
                    </a:lnTo>
                    <a:lnTo>
                      <a:pt x="10124" y="2435"/>
                    </a:lnTo>
                    <a:lnTo>
                      <a:pt x="9682" y="2269"/>
                    </a:lnTo>
                    <a:lnTo>
                      <a:pt x="9405" y="2213"/>
                    </a:lnTo>
                    <a:lnTo>
                      <a:pt x="8907" y="2213"/>
                    </a:lnTo>
                    <a:lnTo>
                      <a:pt x="8631" y="2269"/>
                    </a:lnTo>
                    <a:lnTo>
                      <a:pt x="8188" y="2435"/>
                    </a:lnTo>
                    <a:lnTo>
                      <a:pt x="7856" y="1937"/>
                    </a:lnTo>
                    <a:lnTo>
                      <a:pt x="7524" y="1439"/>
                    </a:lnTo>
                    <a:lnTo>
                      <a:pt x="7082" y="1051"/>
                    </a:lnTo>
                    <a:lnTo>
                      <a:pt x="6639" y="664"/>
                    </a:lnTo>
                    <a:lnTo>
                      <a:pt x="6086" y="388"/>
                    </a:lnTo>
                    <a:lnTo>
                      <a:pt x="5532" y="166"/>
                    </a:lnTo>
                    <a:lnTo>
                      <a:pt x="4924" y="56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191939" y="3369376"/>
                <a:ext cx="24069" cy="44225"/>
              </a:xfrm>
              <a:custGeom>
                <a:avLst/>
                <a:gdLst/>
                <a:ahLst/>
                <a:cxnLst/>
                <a:rect l="0" t="0" r="0" b="0"/>
                <a:pathLst>
                  <a:path w="2048" h="3763" extrusionOk="0">
                    <a:moveTo>
                      <a:pt x="1273" y="0"/>
                    </a:moveTo>
                    <a:lnTo>
                      <a:pt x="996" y="55"/>
                    </a:lnTo>
                    <a:lnTo>
                      <a:pt x="720" y="166"/>
                    </a:lnTo>
                    <a:lnTo>
                      <a:pt x="554" y="443"/>
                    </a:lnTo>
                    <a:lnTo>
                      <a:pt x="333" y="1051"/>
                    </a:lnTo>
                    <a:lnTo>
                      <a:pt x="111" y="1660"/>
                    </a:lnTo>
                    <a:lnTo>
                      <a:pt x="56" y="2324"/>
                    </a:lnTo>
                    <a:lnTo>
                      <a:pt x="1" y="2988"/>
                    </a:lnTo>
                    <a:lnTo>
                      <a:pt x="56" y="3264"/>
                    </a:lnTo>
                    <a:lnTo>
                      <a:pt x="222" y="3485"/>
                    </a:lnTo>
                    <a:lnTo>
                      <a:pt x="443" y="3651"/>
                    </a:lnTo>
                    <a:lnTo>
                      <a:pt x="775" y="3762"/>
                    </a:lnTo>
                    <a:lnTo>
                      <a:pt x="1052" y="3651"/>
                    </a:lnTo>
                    <a:lnTo>
                      <a:pt x="1328" y="3485"/>
                    </a:lnTo>
                    <a:lnTo>
                      <a:pt x="1494" y="3264"/>
                    </a:lnTo>
                    <a:lnTo>
                      <a:pt x="1550" y="2988"/>
                    </a:lnTo>
                    <a:lnTo>
                      <a:pt x="1550" y="2490"/>
                    </a:lnTo>
                    <a:lnTo>
                      <a:pt x="1660" y="1992"/>
                    </a:lnTo>
                    <a:lnTo>
                      <a:pt x="1771" y="1549"/>
                    </a:lnTo>
                    <a:lnTo>
                      <a:pt x="1937" y="1107"/>
                    </a:lnTo>
                    <a:lnTo>
                      <a:pt x="2048" y="775"/>
                    </a:lnTo>
                    <a:lnTo>
                      <a:pt x="1992" y="498"/>
                    </a:lnTo>
                    <a:lnTo>
                      <a:pt x="1826" y="221"/>
                    </a:lnTo>
                    <a:lnTo>
                      <a:pt x="1550" y="55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5424709" y="3369376"/>
                <a:ext cx="24069" cy="44225"/>
              </a:xfrm>
              <a:custGeom>
                <a:avLst/>
                <a:gdLst/>
                <a:ahLst/>
                <a:cxnLst/>
                <a:rect l="0" t="0" r="0" b="0"/>
                <a:pathLst>
                  <a:path w="2048" h="3763" extrusionOk="0">
                    <a:moveTo>
                      <a:pt x="775" y="0"/>
                    </a:moveTo>
                    <a:lnTo>
                      <a:pt x="443" y="55"/>
                    </a:lnTo>
                    <a:lnTo>
                      <a:pt x="222" y="221"/>
                    </a:lnTo>
                    <a:lnTo>
                      <a:pt x="56" y="498"/>
                    </a:lnTo>
                    <a:lnTo>
                      <a:pt x="1" y="775"/>
                    </a:lnTo>
                    <a:lnTo>
                      <a:pt x="56" y="1107"/>
                    </a:lnTo>
                    <a:lnTo>
                      <a:pt x="277" y="1549"/>
                    </a:lnTo>
                    <a:lnTo>
                      <a:pt x="388" y="1992"/>
                    </a:lnTo>
                    <a:lnTo>
                      <a:pt x="443" y="2490"/>
                    </a:lnTo>
                    <a:lnTo>
                      <a:pt x="499" y="2988"/>
                    </a:lnTo>
                    <a:lnTo>
                      <a:pt x="554" y="3264"/>
                    </a:lnTo>
                    <a:lnTo>
                      <a:pt x="720" y="3485"/>
                    </a:lnTo>
                    <a:lnTo>
                      <a:pt x="941" y="3651"/>
                    </a:lnTo>
                    <a:lnTo>
                      <a:pt x="1273" y="3762"/>
                    </a:lnTo>
                    <a:lnTo>
                      <a:pt x="1550" y="3651"/>
                    </a:lnTo>
                    <a:lnTo>
                      <a:pt x="1826" y="3485"/>
                    </a:lnTo>
                    <a:lnTo>
                      <a:pt x="1992" y="3264"/>
                    </a:lnTo>
                    <a:lnTo>
                      <a:pt x="2048" y="2988"/>
                    </a:lnTo>
                    <a:lnTo>
                      <a:pt x="1992" y="2324"/>
                    </a:lnTo>
                    <a:lnTo>
                      <a:pt x="1882" y="1660"/>
                    </a:lnTo>
                    <a:lnTo>
                      <a:pt x="1716" y="1051"/>
                    </a:lnTo>
                    <a:lnTo>
                      <a:pt x="1494" y="443"/>
                    </a:lnTo>
                    <a:lnTo>
                      <a:pt x="1329" y="166"/>
                    </a:lnTo>
                    <a:lnTo>
                      <a:pt x="1052" y="5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Shape 25"/>
            <p:cNvSpPr/>
            <p:nvPr/>
          </p:nvSpPr>
          <p:spPr>
            <a:xfrm>
              <a:off x="8389810" y="4028610"/>
              <a:ext cx="256851" cy="254888"/>
            </a:xfrm>
            <a:custGeom>
              <a:avLst/>
              <a:gdLst/>
              <a:ahLst/>
              <a:cxnLst/>
              <a:rect l="0" t="0" r="0" b="0"/>
              <a:pathLst>
                <a:path w="21855" h="21688" extrusionOk="0">
                  <a:moveTo>
                    <a:pt x="7470" y="7138"/>
                  </a:moveTo>
                  <a:lnTo>
                    <a:pt x="7525" y="7248"/>
                  </a:lnTo>
                  <a:lnTo>
                    <a:pt x="7470" y="7304"/>
                  </a:lnTo>
                  <a:lnTo>
                    <a:pt x="7359" y="7304"/>
                  </a:lnTo>
                  <a:lnTo>
                    <a:pt x="7304" y="7248"/>
                  </a:lnTo>
                  <a:lnTo>
                    <a:pt x="7359" y="7138"/>
                  </a:lnTo>
                  <a:close/>
                  <a:moveTo>
                    <a:pt x="7082" y="5589"/>
                  </a:moveTo>
                  <a:lnTo>
                    <a:pt x="6751" y="5699"/>
                  </a:lnTo>
                  <a:lnTo>
                    <a:pt x="6474" y="5865"/>
                  </a:lnTo>
                  <a:lnTo>
                    <a:pt x="6253" y="6031"/>
                  </a:lnTo>
                  <a:lnTo>
                    <a:pt x="6031" y="6308"/>
                  </a:lnTo>
                  <a:lnTo>
                    <a:pt x="5865" y="6585"/>
                  </a:lnTo>
                  <a:lnTo>
                    <a:pt x="5810" y="6916"/>
                  </a:lnTo>
                  <a:lnTo>
                    <a:pt x="5755" y="7248"/>
                  </a:lnTo>
                  <a:lnTo>
                    <a:pt x="5810" y="7580"/>
                  </a:lnTo>
                  <a:lnTo>
                    <a:pt x="5865" y="7857"/>
                  </a:lnTo>
                  <a:lnTo>
                    <a:pt x="6031" y="8134"/>
                  </a:lnTo>
                  <a:lnTo>
                    <a:pt x="6253" y="8410"/>
                  </a:lnTo>
                  <a:lnTo>
                    <a:pt x="6474" y="8576"/>
                  </a:lnTo>
                  <a:lnTo>
                    <a:pt x="6751" y="8742"/>
                  </a:lnTo>
                  <a:lnTo>
                    <a:pt x="7082" y="8853"/>
                  </a:lnTo>
                  <a:lnTo>
                    <a:pt x="7746" y="8853"/>
                  </a:lnTo>
                  <a:lnTo>
                    <a:pt x="8078" y="8742"/>
                  </a:lnTo>
                  <a:lnTo>
                    <a:pt x="8355" y="8576"/>
                  </a:lnTo>
                  <a:lnTo>
                    <a:pt x="8576" y="8410"/>
                  </a:lnTo>
                  <a:lnTo>
                    <a:pt x="8798" y="8134"/>
                  </a:lnTo>
                  <a:lnTo>
                    <a:pt x="8964" y="7857"/>
                  </a:lnTo>
                  <a:lnTo>
                    <a:pt x="9019" y="7580"/>
                  </a:lnTo>
                  <a:lnTo>
                    <a:pt x="9074" y="7248"/>
                  </a:lnTo>
                  <a:lnTo>
                    <a:pt x="9019" y="6916"/>
                  </a:lnTo>
                  <a:lnTo>
                    <a:pt x="8964" y="6585"/>
                  </a:lnTo>
                  <a:lnTo>
                    <a:pt x="8798" y="6308"/>
                  </a:lnTo>
                  <a:lnTo>
                    <a:pt x="8576" y="6031"/>
                  </a:lnTo>
                  <a:lnTo>
                    <a:pt x="8355" y="5865"/>
                  </a:lnTo>
                  <a:lnTo>
                    <a:pt x="8078" y="5699"/>
                  </a:lnTo>
                  <a:lnTo>
                    <a:pt x="7746" y="5589"/>
                  </a:lnTo>
                  <a:close/>
                  <a:moveTo>
                    <a:pt x="14496" y="8631"/>
                  </a:moveTo>
                  <a:lnTo>
                    <a:pt x="14607" y="8687"/>
                  </a:lnTo>
                  <a:lnTo>
                    <a:pt x="14717" y="8742"/>
                  </a:lnTo>
                  <a:lnTo>
                    <a:pt x="14773" y="8853"/>
                  </a:lnTo>
                  <a:lnTo>
                    <a:pt x="14828" y="8963"/>
                  </a:lnTo>
                  <a:lnTo>
                    <a:pt x="14773" y="9129"/>
                  </a:lnTo>
                  <a:lnTo>
                    <a:pt x="14717" y="9240"/>
                  </a:lnTo>
                  <a:lnTo>
                    <a:pt x="14607" y="9295"/>
                  </a:lnTo>
                  <a:lnTo>
                    <a:pt x="14330" y="9295"/>
                  </a:lnTo>
                  <a:lnTo>
                    <a:pt x="14219" y="9240"/>
                  </a:lnTo>
                  <a:lnTo>
                    <a:pt x="14164" y="9129"/>
                  </a:lnTo>
                  <a:lnTo>
                    <a:pt x="14164" y="8963"/>
                  </a:lnTo>
                  <a:lnTo>
                    <a:pt x="14164" y="8853"/>
                  </a:lnTo>
                  <a:lnTo>
                    <a:pt x="14219" y="8742"/>
                  </a:lnTo>
                  <a:lnTo>
                    <a:pt x="14330" y="8687"/>
                  </a:lnTo>
                  <a:lnTo>
                    <a:pt x="14496" y="8631"/>
                  </a:lnTo>
                  <a:close/>
                  <a:moveTo>
                    <a:pt x="14219" y="7802"/>
                  </a:moveTo>
                  <a:lnTo>
                    <a:pt x="13998" y="7857"/>
                  </a:lnTo>
                  <a:lnTo>
                    <a:pt x="13777" y="7968"/>
                  </a:lnTo>
                  <a:lnTo>
                    <a:pt x="13611" y="8134"/>
                  </a:lnTo>
                  <a:lnTo>
                    <a:pt x="13445" y="8300"/>
                  </a:lnTo>
                  <a:lnTo>
                    <a:pt x="13334" y="8521"/>
                  </a:lnTo>
                  <a:lnTo>
                    <a:pt x="13279" y="8742"/>
                  </a:lnTo>
                  <a:lnTo>
                    <a:pt x="13279" y="8963"/>
                  </a:lnTo>
                  <a:lnTo>
                    <a:pt x="13279" y="9240"/>
                  </a:lnTo>
                  <a:lnTo>
                    <a:pt x="13334" y="9461"/>
                  </a:lnTo>
                  <a:lnTo>
                    <a:pt x="13445" y="9683"/>
                  </a:lnTo>
                  <a:lnTo>
                    <a:pt x="13611" y="9849"/>
                  </a:lnTo>
                  <a:lnTo>
                    <a:pt x="13777" y="10015"/>
                  </a:lnTo>
                  <a:lnTo>
                    <a:pt x="13998" y="10125"/>
                  </a:lnTo>
                  <a:lnTo>
                    <a:pt x="14219" y="10181"/>
                  </a:lnTo>
                  <a:lnTo>
                    <a:pt x="14717" y="10181"/>
                  </a:lnTo>
                  <a:lnTo>
                    <a:pt x="14939" y="10125"/>
                  </a:lnTo>
                  <a:lnTo>
                    <a:pt x="15160" y="10015"/>
                  </a:lnTo>
                  <a:lnTo>
                    <a:pt x="15326" y="9849"/>
                  </a:lnTo>
                  <a:lnTo>
                    <a:pt x="15492" y="9683"/>
                  </a:lnTo>
                  <a:lnTo>
                    <a:pt x="15602" y="9461"/>
                  </a:lnTo>
                  <a:lnTo>
                    <a:pt x="15658" y="9240"/>
                  </a:lnTo>
                  <a:lnTo>
                    <a:pt x="15713" y="8963"/>
                  </a:lnTo>
                  <a:lnTo>
                    <a:pt x="15658" y="8742"/>
                  </a:lnTo>
                  <a:lnTo>
                    <a:pt x="15602" y="8521"/>
                  </a:lnTo>
                  <a:lnTo>
                    <a:pt x="15492" y="8300"/>
                  </a:lnTo>
                  <a:lnTo>
                    <a:pt x="15326" y="8134"/>
                  </a:lnTo>
                  <a:lnTo>
                    <a:pt x="15160" y="7968"/>
                  </a:lnTo>
                  <a:lnTo>
                    <a:pt x="14939" y="7857"/>
                  </a:lnTo>
                  <a:lnTo>
                    <a:pt x="14717" y="7802"/>
                  </a:lnTo>
                  <a:close/>
                  <a:moveTo>
                    <a:pt x="3874" y="11287"/>
                  </a:moveTo>
                  <a:lnTo>
                    <a:pt x="3984" y="11342"/>
                  </a:lnTo>
                  <a:lnTo>
                    <a:pt x="4095" y="11398"/>
                  </a:lnTo>
                  <a:lnTo>
                    <a:pt x="4206" y="11508"/>
                  </a:lnTo>
                  <a:lnTo>
                    <a:pt x="4206" y="11619"/>
                  </a:lnTo>
                  <a:lnTo>
                    <a:pt x="4206" y="11785"/>
                  </a:lnTo>
                  <a:lnTo>
                    <a:pt x="4095" y="11896"/>
                  </a:lnTo>
                  <a:lnTo>
                    <a:pt x="3984" y="11951"/>
                  </a:lnTo>
                  <a:lnTo>
                    <a:pt x="3763" y="11951"/>
                  </a:lnTo>
                  <a:lnTo>
                    <a:pt x="3652" y="11896"/>
                  </a:lnTo>
                  <a:lnTo>
                    <a:pt x="3597" y="11785"/>
                  </a:lnTo>
                  <a:lnTo>
                    <a:pt x="3542" y="11619"/>
                  </a:lnTo>
                  <a:lnTo>
                    <a:pt x="3597" y="11508"/>
                  </a:lnTo>
                  <a:lnTo>
                    <a:pt x="3652" y="11398"/>
                  </a:lnTo>
                  <a:lnTo>
                    <a:pt x="3763" y="11342"/>
                  </a:lnTo>
                  <a:lnTo>
                    <a:pt x="3874" y="11287"/>
                  </a:lnTo>
                  <a:close/>
                  <a:moveTo>
                    <a:pt x="3874" y="10402"/>
                  </a:moveTo>
                  <a:lnTo>
                    <a:pt x="3652" y="10457"/>
                  </a:lnTo>
                  <a:lnTo>
                    <a:pt x="3431" y="10513"/>
                  </a:lnTo>
                  <a:lnTo>
                    <a:pt x="3210" y="10623"/>
                  </a:lnTo>
                  <a:lnTo>
                    <a:pt x="3044" y="10789"/>
                  </a:lnTo>
                  <a:lnTo>
                    <a:pt x="2878" y="10955"/>
                  </a:lnTo>
                  <a:lnTo>
                    <a:pt x="2767" y="11176"/>
                  </a:lnTo>
                  <a:lnTo>
                    <a:pt x="2712" y="11398"/>
                  </a:lnTo>
                  <a:lnTo>
                    <a:pt x="2657" y="11619"/>
                  </a:lnTo>
                  <a:lnTo>
                    <a:pt x="2712" y="11896"/>
                  </a:lnTo>
                  <a:lnTo>
                    <a:pt x="2767" y="12117"/>
                  </a:lnTo>
                  <a:lnTo>
                    <a:pt x="2878" y="12338"/>
                  </a:lnTo>
                  <a:lnTo>
                    <a:pt x="3044" y="12504"/>
                  </a:lnTo>
                  <a:lnTo>
                    <a:pt x="3210" y="12670"/>
                  </a:lnTo>
                  <a:lnTo>
                    <a:pt x="3431" y="12781"/>
                  </a:lnTo>
                  <a:lnTo>
                    <a:pt x="3652" y="12836"/>
                  </a:lnTo>
                  <a:lnTo>
                    <a:pt x="4150" y="12836"/>
                  </a:lnTo>
                  <a:lnTo>
                    <a:pt x="4372" y="12781"/>
                  </a:lnTo>
                  <a:lnTo>
                    <a:pt x="4538" y="12670"/>
                  </a:lnTo>
                  <a:lnTo>
                    <a:pt x="4759" y="12504"/>
                  </a:lnTo>
                  <a:lnTo>
                    <a:pt x="4870" y="12338"/>
                  </a:lnTo>
                  <a:lnTo>
                    <a:pt x="4980" y="12117"/>
                  </a:lnTo>
                  <a:lnTo>
                    <a:pt x="5091" y="11896"/>
                  </a:lnTo>
                  <a:lnTo>
                    <a:pt x="5091" y="11619"/>
                  </a:lnTo>
                  <a:lnTo>
                    <a:pt x="5091" y="11398"/>
                  </a:lnTo>
                  <a:lnTo>
                    <a:pt x="4980" y="11176"/>
                  </a:lnTo>
                  <a:lnTo>
                    <a:pt x="4870" y="10955"/>
                  </a:lnTo>
                  <a:lnTo>
                    <a:pt x="4759" y="10789"/>
                  </a:lnTo>
                  <a:lnTo>
                    <a:pt x="4538" y="10623"/>
                  </a:lnTo>
                  <a:lnTo>
                    <a:pt x="4372" y="10513"/>
                  </a:lnTo>
                  <a:lnTo>
                    <a:pt x="4150" y="10457"/>
                  </a:lnTo>
                  <a:lnTo>
                    <a:pt x="3874" y="10402"/>
                  </a:lnTo>
                  <a:close/>
                  <a:moveTo>
                    <a:pt x="10070" y="13279"/>
                  </a:moveTo>
                  <a:lnTo>
                    <a:pt x="10125" y="13334"/>
                  </a:lnTo>
                  <a:lnTo>
                    <a:pt x="10181" y="13389"/>
                  </a:lnTo>
                  <a:lnTo>
                    <a:pt x="10125" y="13445"/>
                  </a:lnTo>
                  <a:lnTo>
                    <a:pt x="10070" y="13500"/>
                  </a:lnTo>
                  <a:lnTo>
                    <a:pt x="9959" y="13445"/>
                  </a:lnTo>
                  <a:lnTo>
                    <a:pt x="9959" y="13389"/>
                  </a:lnTo>
                  <a:lnTo>
                    <a:pt x="9959" y="13334"/>
                  </a:lnTo>
                  <a:lnTo>
                    <a:pt x="10070" y="13279"/>
                  </a:lnTo>
                  <a:close/>
                  <a:moveTo>
                    <a:pt x="10070" y="11730"/>
                  </a:moveTo>
                  <a:lnTo>
                    <a:pt x="9738" y="11785"/>
                  </a:lnTo>
                  <a:lnTo>
                    <a:pt x="9406" y="11896"/>
                  </a:lnTo>
                  <a:lnTo>
                    <a:pt x="9129" y="12006"/>
                  </a:lnTo>
                  <a:lnTo>
                    <a:pt x="8908" y="12228"/>
                  </a:lnTo>
                  <a:lnTo>
                    <a:pt x="8687" y="12504"/>
                  </a:lnTo>
                  <a:lnTo>
                    <a:pt x="8521" y="12781"/>
                  </a:lnTo>
                  <a:lnTo>
                    <a:pt x="8466" y="13057"/>
                  </a:lnTo>
                  <a:lnTo>
                    <a:pt x="8410" y="13389"/>
                  </a:lnTo>
                  <a:lnTo>
                    <a:pt x="8466" y="13721"/>
                  </a:lnTo>
                  <a:lnTo>
                    <a:pt x="8521" y="14053"/>
                  </a:lnTo>
                  <a:lnTo>
                    <a:pt x="8687" y="14330"/>
                  </a:lnTo>
                  <a:lnTo>
                    <a:pt x="8908" y="14551"/>
                  </a:lnTo>
                  <a:lnTo>
                    <a:pt x="9129" y="14772"/>
                  </a:lnTo>
                  <a:lnTo>
                    <a:pt x="9406" y="14938"/>
                  </a:lnTo>
                  <a:lnTo>
                    <a:pt x="9738" y="15049"/>
                  </a:lnTo>
                  <a:lnTo>
                    <a:pt x="10402" y="15049"/>
                  </a:lnTo>
                  <a:lnTo>
                    <a:pt x="10679" y="14938"/>
                  </a:lnTo>
                  <a:lnTo>
                    <a:pt x="11011" y="14772"/>
                  </a:lnTo>
                  <a:lnTo>
                    <a:pt x="11232" y="14551"/>
                  </a:lnTo>
                  <a:lnTo>
                    <a:pt x="11453" y="14330"/>
                  </a:lnTo>
                  <a:lnTo>
                    <a:pt x="11564" y="14053"/>
                  </a:lnTo>
                  <a:lnTo>
                    <a:pt x="11674" y="13721"/>
                  </a:lnTo>
                  <a:lnTo>
                    <a:pt x="11730" y="13389"/>
                  </a:lnTo>
                  <a:lnTo>
                    <a:pt x="11674" y="13057"/>
                  </a:lnTo>
                  <a:lnTo>
                    <a:pt x="11564" y="12781"/>
                  </a:lnTo>
                  <a:lnTo>
                    <a:pt x="11453" y="12504"/>
                  </a:lnTo>
                  <a:lnTo>
                    <a:pt x="11232" y="12228"/>
                  </a:lnTo>
                  <a:lnTo>
                    <a:pt x="11011" y="12006"/>
                  </a:lnTo>
                  <a:lnTo>
                    <a:pt x="10679" y="11896"/>
                  </a:lnTo>
                  <a:lnTo>
                    <a:pt x="10402" y="11785"/>
                  </a:lnTo>
                  <a:lnTo>
                    <a:pt x="10070" y="11730"/>
                  </a:lnTo>
                  <a:close/>
                  <a:moveTo>
                    <a:pt x="13611" y="16598"/>
                  </a:moveTo>
                  <a:lnTo>
                    <a:pt x="13721" y="16653"/>
                  </a:lnTo>
                  <a:lnTo>
                    <a:pt x="13832" y="16709"/>
                  </a:lnTo>
                  <a:lnTo>
                    <a:pt x="13887" y="16819"/>
                  </a:lnTo>
                  <a:lnTo>
                    <a:pt x="13943" y="16930"/>
                  </a:lnTo>
                  <a:lnTo>
                    <a:pt x="13887" y="17041"/>
                  </a:lnTo>
                  <a:lnTo>
                    <a:pt x="13832" y="17151"/>
                  </a:lnTo>
                  <a:lnTo>
                    <a:pt x="13721" y="17262"/>
                  </a:lnTo>
                  <a:lnTo>
                    <a:pt x="13445" y="17262"/>
                  </a:lnTo>
                  <a:lnTo>
                    <a:pt x="13334" y="17151"/>
                  </a:lnTo>
                  <a:lnTo>
                    <a:pt x="13279" y="17041"/>
                  </a:lnTo>
                  <a:lnTo>
                    <a:pt x="13279" y="16930"/>
                  </a:lnTo>
                  <a:lnTo>
                    <a:pt x="13279" y="16819"/>
                  </a:lnTo>
                  <a:lnTo>
                    <a:pt x="13334" y="16709"/>
                  </a:lnTo>
                  <a:lnTo>
                    <a:pt x="13445" y="16653"/>
                  </a:lnTo>
                  <a:lnTo>
                    <a:pt x="13611" y="16598"/>
                  </a:lnTo>
                  <a:close/>
                  <a:moveTo>
                    <a:pt x="13611" y="15713"/>
                  </a:moveTo>
                  <a:lnTo>
                    <a:pt x="13334" y="15768"/>
                  </a:lnTo>
                  <a:lnTo>
                    <a:pt x="13113" y="15824"/>
                  </a:lnTo>
                  <a:lnTo>
                    <a:pt x="12892" y="15934"/>
                  </a:lnTo>
                  <a:lnTo>
                    <a:pt x="12726" y="16100"/>
                  </a:lnTo>
                  <a:lnTo>
                    <a:pt x="12560" y="16266"/>
                  </a:lnTo>
                  <a:lnTo>
                    <a:pt x="12449" y="16487"/>
                  </a:lnTo>
                  <a:lnTo>
                    <a:pt x="12394" y="16709"/>
                  </a:lnTo>
                  <a:lnTo>
                    <a:pt x="12394" y="16930"/>
                  </a:lnTo>
                  <a:lnTo>
                    <a:pt x="12394" y="17151"/>
                  </a:lnTo>
                  <a:lnTo>
                    <a:pt x="12449" y="17428"/>
                  </a:lnTo>
                  <a:lnTo>
                    <a:pt x="12560" y="17594"/>
                  </a:lnTo>
                  <a:lnTo>
                    <a:pt x="12726" y="17815"/>
                  </a:lnTo>
                  <a:lnTo>
                    <a:pt x="12892" y="17926"/>
                  </a:lnTo>
                  <a:lnTo>
                    <a:pt x="13113" y="18037"/>
                  </a:lnTo>
                  <a:lnTo>
                    <a:pt x="13334" y="18147"/>
                  </a:lnTo>
                  <a:lnTo>
                    <a:pt x="13832" y="18147"/>
                  </a:lnTo>
                  <a:lnTo>
                    <a:pt x="14053" y="18037"/>
                  </a:lnTo>
                  <a:lnTo>
                    <a:pt x="14275" y="17926"/>
                  </a:lnTo>
                  <a:lnTo>
                    <a:pt x="14441" y="17815"/>
                  </a:lnTo>
                  <a:lnTo>
                    <a:pt x="14607" y="17594"/>
                  </a:lnTo>
                  <a:lnTo>
                    <a:pt x="14717" y="17428"/>
                  </a:lnTo>
                  <a:lnTo>
                    <a:pt x="14773" y="17151"/>
                  </a:lnTo>
                  <a:lnTo>
                    <a:pt x="14828" y="16930"/>
                  </a:lnTo>
                  <a:lnTo>
                    <a:pt x="14773" y="16709"/>
                  </a:lnTo>
                  <a:lnTo>
                    <a:pt x="14717" y="16487"/>
                  </a:lnTo>
                  <a:lnTo>
                    <a:pt x="14607" y="16266"/>
                  </a:lnTo>
                  <a:lnTo>
                    <a:pt x="14441" y="16100"/>
                  </a:lnTo>
                  <a:lnTo>
                    <a:pt x="14275" y="15934"/>
                  </a:lnTo>
                  <a:lnTo>
                    <a:pt x="14053" y="15824"/>
                  </a:lnTo>
                  <a:lnTo>
                    <a:pt x="13832" y="15768"/>
                  </a:lnTo>
                  <a:lnTo>
                    <a:pt x="13611" y="15713"/>
                  </a:lnTo>
                  <a:close/>
                  <a:moveTo>
                    <a:pt x="8466" y="1716"/>
                  </a:moveTo>
                  <a:lnTo>
                    <a:pt x="8521" y="2103"/>
                  </a:lnTo>
                  <a:lnTo>
                    <a:pt x="8632" y="2491"/>
                  </a:lnTo>
                  <a:lnTo>
                    <a:pt x="8798" y="2822"/>
                  </a:lnTo>
                  <a:lnTo>
                    <a:pt x="8964" y="3154"/>
                  </a:lnTo>
                  <a:lnTo>
                    <a:pt x="9406" y="3763"/>
                  </a:lnTo>
                  <a:lnTo>
                    <a:pt x="9904" y="4316"/>
                  </a:lnTo>
                  <a:lnTo>
                    <a:pt x="10513" y="4759"/>
                  </a:lnTo>
                  <a:lnTo>
                    <a:pt x="10845" y="4925"/>
                  </a:lnTo>
                  <a:lnTo>
                    <a:pt x="11176" y="5091"/>
                  </a:lnTo>
                  <a:lnTo>
                    <a:pt x="11564" y="5201"/>
                  </a:lnTo>
                  <a:lnTo>
                    <a:pt x="11951" y="5257"/>
                  </a:lnTo>
                  <a:lnTo>
                    <a:pt x="12338" y="5312"/>
                  </a:lnTo>
                  <a:lnTo>
                    <a:pt x="12726" y="5367"/>
                  </a:lnTo>
                  <a:lnTo>
                    <a:pt x="13113" y="5312"/>
                  </a:lnTo>
                  <a:lnTo>
                    <a:pt x="13555" y="5257"/>
                  </a:lnTo>
                  <a:lnTo>
                    <a:pt x="13943" y="5146"/>
                  </a:lnTo>
                  <a:lnTo>
                    <a:pt x="14330" y="5035"/>
                  </a:lnTo>
                  <a:lnTo>
                    <a:pt x="14662" y="5478"/>
                  </a:lnTo>
                  <a:lnTo>
                    <a:pt x="14994" y="5865"/>
                  </a:lnTo>
                  <a:lnTo>
                    <a:pt x="15436" y="6253"/>
                  </a:lnTo>
                  <a:lnTo>
                    <a:pt x="15879" y="6529"/>
                  </a:lnTo>
                  <a:lnTo>
                    <a:pt x="16377" y="6806"/>
                  </a:lnTo>
                  <a:lnTo>
                    <a:pt x="16875" y="6972"/>
                  </a:lnTo>
                  <a:lnTo>
                    <a:pt x="17428" y="7082"/>
                  </a:lnTo>
                  <a:lnTo>
                    <a:pt x="17981" y="7138"/>
                  </a:lnTo>
                  <a:lnTo>
                    <a:pt x="18369" y="7082"/>
                  </a:lnTo>
                  <a:lnTo>
                    <a:pt x="18756" y="7027"/>
                  </a:lnTo>
                  <a:lnTo>
                    <a:pt x="19475" y="6861"/>
                  </a:lnTo>
                  <a:lnTo>
                    <a:pt x="19807" y="7802"/>
                  </a:lnTo>
                  <a:lnTo>
                    <a:pt x="20084" y="8742"/>
                  </a:lnTo>
                  <a:lnTo>
                    <a:pt x="20250" y="9738"/>
                  </a:lnTo>
                  <a:lnTo>
                    <a:pt x="20305" y="10734"/>
                  </a:lnTo>
                  <a:lnTo>
                    <a:pt x="20250" y="11730"/>
                  </a:lnTo>
                  <a:lnTo>
                    <a:pt x="20139" y="12615"/>
                  </a:lnTo>
                  <a:lnTo>
                    <a:pt x="19918" y="13555"/>
                  </a:lnTo>
                  <a:lnTo>
                    <a:pt x="19586" y="14385"/>
                  </a:lnTo>
                  <a:lnTo>
                    <a:pt x="19199" y="15215"/>
                  </a:lnTo>
                  <a:lnTo>
                    <a:pt x="18701" y="15990"/>
                  </a:lnTo>
                  <a:lnTo>
                    <a:pt x="18203" y="16709"/>
                  </a:lnTo>
                  <a:lnTo>
                    <a:pt x="17594" y="17373"/>
                  </a:lnTo>
                  <a:lnTo>
                    <a:pt x="16930" y="17981"/>
                  </a:lnTo>
                  <a:lnTo>
                    <a:pt x="16156" y="18534"/>
                  </a:lnTo>
                  <a:lnTo>
                    <a:pt x="15436" y="18977"/>
                  </a:lnTo>
                  <a:lnTo>
                    <a:pt x="14607" y="19420"/>
                  </a:lnTo>
                  <a:lnTo>
                    <a:pt x="13721" y="19696"/>
                  </a:lnTo>
                  <a:lnTo>
                    <a:pt x="12836" y="19918"/>
                  </a:lnTo>
                  <a:lnTo>
                    <a:pt x="11896" y="20084"/>
                  </a:lnTo>
                  <a:lnTo>
                    <a:pt x="10955" y="20139"/>
                  </a:lnTo>
                  <a:lnTo>
                    <a:pt x="9959" y="20084"/>
                  </a:lnTo>
                  <a:lnTo>
                    <a:pt x="9074" y="19918"/>
                  </a:lnTo>
                  <a:lnTo>
                    <a:pt x="8134" y="19696"/>
                  </a:lnTo>
                  <a:lnTo>
                    <a:pt x="7304" y="19420"/>
                  </a:lnTo>
                  <a:lnTo>
                    <a:pt x="6474" y="18977"/>
                  </a:lnTo>
                  <a:lnTo>
                    <a:pt x="5699" y="18534"/>
                  </a:lnTo>
                  <a:lnTo>
                    <a:pt x="4980" y="17981"/>
                  </a:lnTo>
                  <a:lnTo>
                    <a:pt x="4316" y="17373"/>
                  </a:lnTo>
                  <a:lnTo>
                    <a:pt x="3708" y="16709"/>
                  </a:lnTo>
                  <a:lnTo>
                    <a:pt x="3154" y="15990"/>
                  </a:lnTo>
                  <a:lnTo>
                    <a:pt x="2712" y="15215"/>
                  </a:lnTo>
                  <a:lnTo>
                    <a:pt x="2325" y="14385"/>
                  </a:lnTo>
                  <a:lnTo>
                    <a:pt x="1993" y="13555"/>
                  </a:lnTo>
                  <a:lnTo>
                    <a:pt x="1771" y="12615"/>
                  </a:lnTo>
                  <a:lnTo>
                    <a:pt x="1605" y="11730"/>
                  </a:lnTo>
                  <a:lnTo>
                    <a:pt x="1550" y="10734"/>
                  </a:lnTo>
                  <a:lnTo>
                    <a:pt x="1605" y="9959"/>
                  </a:lnTo>
                  <a:lnTo>
                    <a:pt x="1716" y="9185"/>
                  </a:lnTo>
                  <a:lnTo>
                    <a:pt x="1827" y="8410"/>
                  </a:lnTo>
                  <a:lnTo>
                    <a:pt x="2048" y="7691"/>
                  </a:lnTo>
                  <a:lnTo>
                    <a:pt x="2325" y="6972"/>
                  </a:lnTo>
                  <a:lnTo>
                    <a:pt x="2657" y="6308"/>
                  </a:lnTo>
                  <a:lnTo>
                    <a:pt x="3044" y="5644"/>
                  </a:lnTo>
                  <a:lnTo>
                    <a:pt x="3486" y="5035"/>
                  </a:lnTo>
                  <a:lnTo>
                    <a:pt x="3984" y="4482"/>
                  </a:lnTo>
                  <a:lnTo>
                    <a:pt x="4482" y="3929"/>
                  </a:lnTo>
                  <a:lnTo>
                    <a:pt x="5091" y="3431"/>
                  </a:lnTo>
                  <a:lnTo>
                    <a:pt x="5699" y="2988"/>
                  </a:lnTo>
                  <a:lnTo>
                    <a:pt x="6308" y="2601"/>
                  </a:lnTo>
                  <a:lnTo>
                    <a:pt x="7027" y="2269"/>
                  </a:lnTo>
                  <a:lnTo>
                    <a:pt x="7691" y="1937"/>
                  </a:lnTo>
                  <a:lnTo>
                    <a:pt x="8466" y="1716"/>
                  </a:lnTo>
                  <a:close/>
                  <a:moveTo>
                    <a:pt x="9074" y="1"/>
                  </a:moveTo>
                  <a:lnTo>
                    <a:pt x="8134" y="222"/>
                  </a:lnTo>
                  <a:lnTo>
                    <a:pt x="7193" y="499"/>
                  </a:lnTo>
                  <a:lnTo>
                    <a:pt x="6308" y="886"/>
                  </a:lnTo>
                  <a:lnTo>
                    <a:pt x="5423" y="1329"/>
                  </a:lnTo>
                  <a:lnTo>
                    <a:pt x="4648" y="1827"/>
                  </a:lnTo>
                  <a:lnTo>
                    <a:pt x="3929" y="2380"/>
                  </a:lnTo>
                  <a:lnTo>
                    <a:pt x="3210" y="3044"/>
                  </a:lnTo>
                  <a:lnTo>
                    <a:pt x="2601" y="3708"/>
                  </a:lnTo>
                  <a:lnTo>
                    <a:pt x="1993" y="4482"/>
                  </a:lnTo>
                  <a:lnTo>
                    <a:pt x="1495" y="5257"/>
                  </a:lnTo>
                  <a:lnTo>
                    <a:pt x="1052" y="6087"/>
                  </a:lnTo>
                  <a:lnTo>
                    <a:pt x="720" y="6972"/>
                  </a:lnTo>
                  <a:lnTo>
                    <a:pt x="388" y="7857"/>
                  </a:lnTo>
                  <a:lnTo>
                    <a:pt x="167" y="8797"/>
                  </a:lnTo>
                  <a:lnTo>
                    <a:pt x="56" y="9793"/>
                  </a:lnTo>
                  <a:lnTo>
                    <a:pt x="1" y="10734"/>
                  </a:lnTo>
                  <a:lnTo>
                    <a:pt x="56" y="11896"/>
                  </a:lnTo>
                  <a:lnTo>
                    <a:pt x="222" y="12947"/>
                  </a:lnTo>
                  <a:lnTo>
                    <a:pt x="499" y="13998"/>
                  </a:lnTo>
                  <a:lnTo>
                    <a:pt x="886" y="14994"/>
                  </a:lnTo>
                  <a:lnTo>
                    <a:pt x="1329" y="15934"/>
                  </a:lnTo>
                  <a:lnTo>
                    <a:pt x="1882" y="16875"/>
                  </a:lnTo>
                  <a:lnTo>
                    <a:pt x="2491" y="17705"/>
                  </a:lnTo>
                  <a:lnTo>
                    <a:pt x="3210" y="18479"/>
                  </a:lnTo>
                  <a:lnTo>
                    <a:pt x="3984" y="19198"/>
                  </a:lnTo>
                  <a:lnTo>
                    <a:pt x="4814" y="19807"/>
                  </a:lnTo>
                  <a:lnTo>
                    <a:pt x="5755" y="20360"/>
                  </a:lnTo>
                  <a:lnTo>
                    <a:pt x="6695" y="20803"/>
                  </a:lnTo>
                  <a:lnTo>
                    <a:pt x="7691" y="21190"/>
                  </a:lnTo>
                  <a:lnTo>
                    <a:pt x="8742" y="21467"/>
                  </a:lnTo>
                  <a:lnTo>
                    <a:pt x="9849" y="21633"/>
                  </a:lnTo>
                  <a:lnTo>
                    <a:pt x="10955" y="21688"/>
                  </a:lnTo>
                  <a:lnTo>
                    <a:pt x="12062" y="21633"/>
                  </a:lnTo>
                  <a:lnTo>
                    <a:pt x="13168" y="21467"/>
                  </a:lnTo>
                  <a:lnTo>
                    <a:pt x="14164" y="21190"/>
                  </a:lnTo>
                  <a:lnTo>
                    <a:pt x="15215" y="20803"/>
                  </a:lnTo>
                  <a:lnTo>
                    <a:pt x="16156" y="20360"/>
                  </a:lnTo>
                  <a:lnTo>
                    <a:pt x="17041" y="19807"/>
                  </a:lnTo>
                  <a:lnTo>
                    <a:pt x="17871" y="19198"/>
                  </a:lnTo>
                  <a:lnTo>
                    <a:pt x="18645" y="18479"/>
                  </a:lnTo>
                  <a:lnTo>
                    <a:pt x="19364" y="17705"/>
                  </a:lnTo>
                  <a:lnTo>
                    <a:pt x="19973" y="16875"/>
                  </a:lnTo>
                  <a:lnTo>
                    <a:pt x="20526" y="15934"/>
                  </a:lnTo>
                  <a:lnTo>
                    <a:pt x="21024" y="14994"/>
                  </a:lnTo>
                  <a:lnTo>
                    <a:pt x="21356" y="13998"/>
                  </a:lnTo>
                  <a:lnTo>
                    <a:pt x="21633" y="12947"/>
                  </a:lnTo>
                  <a:lnTo>
                    <a:pt x="21799" y="11896"/>
                  </a:lnTo>
                  <a:lnTo>
                    <a:pt x="21854" y="10734"/>
                  </a:lnTo>
                  <a:lnTo>
                    <a:pt x="21854" y="10070"/>
                  </a:lnTo>
                  <a:lnTo>
                    <a:pt x="21799" y="9351"/>
                  </a:lnTo>
                  <a:lnTo>
                    <a:pt x="21688" y="8687"/>
                  </a:lnTo>
                  <a:lnTo>
                    <a:pt x="21522" y="8023"/>
                  </a:lnTo>
                  <a:lnTo>
                    <a:pt x="21301" y="7359"/>
                  </a:lnTo>
                  <a:lnTo>
                    <a:pt x="21080" y="6695"/>
                  </a:lnTo>
                  <a:lnTo>
                    <a:pt x="20803" y="6087"/>
                  </a:lnTo>
                  <a:lnTo>
                    <a:pt x="20471" y="5478"/>
                  </a:lnTo>
                  <a:lnTo>
                    <a:pt x="20305" y="5201"/>
                  </a:lnTo>
                  <a:lnTo>
                    <a:pt x="20028" y="5091"/>
                  </a:lnTo>
                  <a:lnTo>
                    <a:pt x="19696" y="5091"/>
                  </a:lnTo>
                  <a:lnTo>
                    <a:pt x="19420" y="5146"/>
                  </a:lnTo>
                  <a:lnTo>
                    <a:pt x="19088" y="5367"/>
                  </a:lnTo>
                  <a:lnTo>
                    <a:pt x="18701" y="5478"/>
                  </a:lnTo>
                  <a:lnTo>
                    <a:pt x="18369" y="5533"/>
                  </a:lnTo>
                  <a:lnTo>
                    <a:pt x="17981" y="5589"/>
                  </a:lnTo>
                  <a:lnTo>
                    <a:pt x="17594" y="5533"/>
                  </a:lnTo>
                  <a:lnTo>
                    <a:pt x="17152" y="5423"/>
                  </a:lnTo>
                  <a:lnTo>
                    <a:pt x="16764" y="5257"/>
                  </a:lnTo>
                  <a:lnTo>
                    <a:pt x="16432" y="5035"/>
                  </a:lnTo>
                  <a:lnTo>
                    <a:pt x="16100" y="4759"/>
                  </a:lnTo>
                  <a:lnTo>
                    <a:pt x="15824" y="4482"/>
                  </a:lnTo>
                  <a:lnTo>
                    <a:pt x="15602" y="4095"/>
                  </a:lnTo>
                  <a:lnTo>
                    <a:pt x="15436" y="3708"/>
                  </a:lnTo>
                  <a:lnTo>
                    <a:pt x="15326" y="3542"/>
                  </a:lnTo>
                  <a:lnTo>
                    <a:pt x="15215" y="3431"/>
                  </a:lnTo>
                  <a:lnTo>
                    <a:pt x="15105" y="3320"/>
                  </a:lnTo>
                  <a:lnTo>
                    <a:pt x="14939" y="3210"/>
                  </a:lnTo>
                  <a:lnTo>
                    <a:pt x="14385" y="3210"/>
                  </a:lnTo>
                  <a:lnTo>
                    <a:pt x="14219" y="3320"/>
                  </a:lnTo>
                  <a:lnTo>
                    <a:pt x="13887" y="3542"/>
                  </a:lnTo>
                  <a:lnTo>
                    <a:pt x="13500" y="3652"/>
                  </a:lnTo>
                  <a:lnTo>
                    <a:pt x="13113" y="3763"/>
                  </a:lnTo>
                  <a:lnTo>
                    <a:pt x="12726" y="3818"/>
                  </a:lnTo>
                  <a:lnTo>
                    <a:pt x="12172" y="3763"/>
                  </a:lnTo>
                  <a:lnTo>
                    <a:pt x="11619" y="3597"/>
                  </a:lnTo>
                  <a:lnTo>
                    <a:pt x="11176" y="3320"/>
                  </a:lnTo>
                  <a:lnTo>
                    <a:pt x="10734" y="2988"/>
                  </a:lnTo>
                  <a:lnTo>
                    <a:pt x="10402" y="2546"/>
                  </a:lnTo>
                  <a:lnTo>
                    <a:pt x="10181" y="2103"/>
                  </a:lnTo>
                  <a:lnTo>
                    <a:pt x="10015" y="1550"/>
                  </a:lnTo>
                  <a:lnTo>
                    <a:pt x="9959" y="997"/>
                  </a:lnTo>
                  <a:lnTo>
                    <a:pt x="9959" y="831"/>
                  </a:lnTo>
                  <a:lnTo>
                    <a:pt x="9959" y="665"/>
                  </a:lnTo>
                  <a:lnTo>
                    <a:pt x="9904" y="499"/>
                  </a:lnTo>
                  <a:lnTo>
                    <a:pt x="9849" y="333"/>
                  </a:lnTo>
                  <a:lnTo>
                    <a:pt x="9738" y="167"/>
                  </a:lnTo>
                  <a:lnTo>
                    <a:pt x="9572" y="112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-610900">
              <a:off x="2369346" y="62297"/>
              <a:ext cx="194423" cy="256841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446362">
              <a:off x="-140058" y="923397"/>
              <a:ext cx="256837" cy="195078"/>
            </a:xfrm>
            <a:custGeom>
              <a:avLst/>
              <a:gdLst/>
              <a:ahLst/>
              <a:cxnLst/>
              <a:rect l="0" t="0" r="0" b="0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79581" y="2117407"/>
              <a:ext cx="256839" cy="194422"/>
            </a:xfrm>
            <a:custGeom>
              <a:avLst/>
              <a:gdLst/>
              <a:ahLst/>
              <a:cxnLst/>
              <a:rect l="0" t="0" r="0" b="0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4880958">
              <a:off x="1713941" y="282614"/>
              <a:ext cx="215199" cy="256810"/>
            </a:xfrm>
            <a:custGeom>
              <a:avLst/>
              <a:gdLst/>
              <a:ahLst/>
              <a:cxnLst/>
              <a:rect l="0" t="0" r="0" b="0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6207352" y="-138510"/>
              <a:ext cx="256839" cy="256839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2327469">
              <a:off x="791260" y="1022956"/>
              <a:ext cx="256831" cy="256184"/>
            </a:xfrm>
            <a:custGeom>
              <a:avLst/>
              <a:gdLst/>
              <a:ahLst/>
              <a:cxnLst/>
              <a:rect l="0" t="0" r="0" b="0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2279041">
              <a:off x="7971887" y="4369590"/>
              <a:ext cx="256822" cy="173596"/>
            </a:xfrm>
            <a:custGeom>
              <a:avLst/>
              <a:gdLst/>
              <a:ahLst/>
              <a:cxnLst/>
              <a:rect l="0" t="0" r="0" b="0"/>
              <a:pathLst>
                <a:path w="21854" h="14772" extrusionOk="0">
                  <a:moveTo>
                    <a:pt x="3431" y="2600"/>
                  </a:moveTo>
                  <a:lnTo>
                    <a:pt x="3154" y="2711"/>
                  </a:lnTo>
                  <a:lnTo>
                    <a:pt x="2878" y="2877"/>
                  </a:lnTo>
                  <a:lnTo>
                    <a:pt x="2712" y="3098"/>
                  </a:lnTo>
                  <a:lnTo>
                    <a:pt x="2656" y="3375"/>
                  </a:lnTo>
                  <a:lnTo>
                    <a:pt x="2712" y="3707"/>
                  </a:lnTo>
                  <a:lnTo>
                    <a:pt x="2878" y="3928"/>
                  </a:lnTo>
                  <a:lnTo>
                    <a:pt x="3154" y="4094"/>
                  </a:lnTo>
                  <a:lnTo>
                    <a:pt x="3431" y="4150"/>
                  </a:lnTo>
                  <a:lnTo>
                    <a:pt x="18479" y="4150"/>
                  </a:lnTo>
                  <a:lnTo>
                    <a:pt x="18756" y="4094"/>
                  </a:lnTo>
                  <a:lnTo>
                    <a:pt x="18977" y="3928"/>
                  </a:lnTo>
                  <a:lnTo>
                    <a:pt x="19143" y="3707"/>
                  </a:lnTo>
                  <a:lnTo>
                    <a:pt x="19198" y="3375"/>
                  </a:lnTo>
                  <a:lnTo>
                    <a:pt x="19143" y="3098"/>
                  </a:lnTo>
                  <a:lnTo>
                    <a:pt x="18977" y="2877"/>
                  </a:lnTo>
                  <a:lnTo>
                    <a:pt x="18756" y="2711"/>
                  </a:lnTo>
                  <a:lnTo>
                    <a:pt x="18479" y="2600"/>
                  </a:lnTo>
                  <a:close/>
                  <a:moveTo>
                    <a:pt x="5312" y="7026"/>
                  </a:moveTo>
                  <a:lnTo>
                    <a:pt x="5367" y="7082"/>
                  </a:lnTo>
                  <a:lnTo>
                    <a:pt x="5422" y="7137"/>
                  </a:lnTo>
                  <a:lnTo>
                    <a:pt x="5422" y="7248"/>
                  </a:lnTo>
                  <a:lnTo>
                    <a:pt x="5422" y="7303"/>
                  </a:lnTo>
                  <a:lnTo>
                    <a:pt x="5367" y="7358"/>
                  </a:lnTo>
                  <a:lnTo>
                    <a:pt x="5312" y="7414"/>
                  </a:lnTo>
                  <a:lnTo>
                    <a:pt x="5201" y="7469"/>
                  </a:lnTo>
                  <a:lnTo>
                    <a:pt x="5146" y="7414"/>
                  </a:lnTo>
                  <a:lnTo>
                    <a:pt x="5035" y="7358"/>
                  </a:lnTo>
                  <a:lnTo>
                    <a:pt x="5035" y="7303"/>
                  </a:lnTo>
                  <a:lnTo>
                    <a:pt x="4980" y="7248"/>
                  </a:lnTo>
                  <a:lnTo>
                    <a:pt x="5035" y="7137"/>
                  </a:lnTo>
                  <a:lnTo>
                    <a:pt x="5035" y="7082"/>
                  </a:lnTo>
                  <a:lnTo>
                    <a:pt x="5146" y="7026"/>
                  </a:lnTo>
                  <a:close/>
                  <a:moveTo>
                    <a:pt x="16764" y="7026"/>
                  </a:moveTo>
                  <a:lnTo>
                    <a:pt x="16819" y="7082"/>
                  </a:lnTo>
                  <a:lnTo>
                    <a:pt x="16875" y="7137"/>
                  </a:lnTo>
                  <a:lnTo>
                    <a:pt x="16930" y="7248"/>
                  </a:lnTo>
                  <a:lnTo>
                    <a:pt x="16875" y="7303"/>
                  </a:lnTo>
                  <a:lnTo>
                    <a:pt x="16819" y="7358"/>
                  </a:lnTo>
                  <a:lnTo>
                    <a:pt x="16764" y="7414"/>
                  </a:lnTo>
                  <a:lnTo>
                    <a:pt x="16709" y="7469"/>
                  </a:lnTo>
                  <a:lnTo>
                    <a:pt x="16598" y="7414"/>
                  </a:lnTo>
                  <a:lnTo>
                    <a:pt x="16543" y="7358"/>
                  </a:lnTo>
                  <a:lnTo>
                    <a:pt x="16487" y="7303"/>
                  </a:lnTo>
                  <a:lnTo>
                    <a:pt x="16487" y="7248"/>
                  </a:lnTo>
                  <a:lnTo>
                    <a:pt x="16487" y="7137"/>
                  </a:lnTo>
                  <a:lnTo>
                    <a:pt x="16543" y="7082"/>
                  </a:lnTo>
                  <a:lnTo>
                    <a:pt x="16598" y="7026"/>
                  </a:lnTo>
                  <a:close/>
                  <a:moveTo>
                    <a:pt x="8742" y="6363"/>
                  </a:moveTo>
                  <a:lnTo>
                    <a:pt x="8742" y="8133"/>
                  </a:lnTo>
                  <a:lnTo>
                    <a:pt x="13168" y="8133"/>
                  </a:lnTo>
                  <a:lnTo>
                    <a:pt x="13168" y="6363"/>
                  </a:lnTo>
                  <a:close/>
                  <a:moveTo>
                    <a:pt x="4869" y="5477"/>
                  </a:moveTo>
                  <a:lnTo>
                    <a:pt x="4537" y="5588"/>
                  </a:lnTo>
                  <a:lnTo>
                    <a:pt x="4205" y="5754"/>
                  </a:lnTo>
                  <a:lnTo>
                    <a:pt x="3984" y="5975"/>
                  </a:lnTo>
                  <a:lnTo>
                    <a:pt x="3763" y="6252"/>
                  </a:lnTo>
                  <a:lnTo>
                    <a:pt x="3597" y="6528"/>
                  </a:lnTo>
                  <a:lnTo>
                    <a:pt x="3486" y="6860"/>
                  </a:lnTo>
                  <a:lnTo>
                    <a:pt x="3431" y="7248"/>
                  </a:lnTo>
                  <a:lnTo>
                    <a:pt x="3486" y="7580"/>
                  </a:lnTo>
                  <a:lnTo>
                    <a:pt x="3597" y="7912"/>
                  </a:lnTo>
                  <a:lnTo>
                    <a:pt x="3763" y="8188"/>
                  </a:lnTo>
                  <a:lnTo>
                    <a:pt x="3984" y="8465"/>
                  </a:lnTo>
                  <a:lnTo>
                    <a:pt x="4205" y="8686"/>
                  </a:lnTo>
                  <a:lnTo>
                    <a:pt x="4537" y="8852"/>
                  </a:lnTo>
                  <a:lnTo>
                    <a:pt x="4869" y="8963"/>
                  </a:lnTo>
                  <a:lnTo>
                    <a:pt x="5588" y="8963"/>
                  </a:lnTo>
                  <a:lnTo>
                    <a:pt x="5920" y="8852"/>
                  </a:lnTo>
                  <a:lnTo>
                    <a:pt x="6197" y="8686"/>
                  </a:lnTo>
                  <a:lnTo>
                    <a:pt x="6474" y="8465"/>
                  </a:lnTo>
                  <a:lnTo>
                    <a:pt x="6695" y="8188"/>
                  </a:lnTo>
                  <a:lnTo>
                    <a:pt x="6861" y="7912"/>
                  </a:lnTo>
                  <a:lnTo>
                    <a:pt x="6916" y="7580"/>
                  </a:lnTo>
                  <a:lnTo>
                    <a:pt x="6972" y="7248"/>
                  </a:lnTo>
                  <a:lnTo>
                    <a:pt x="6916" y="6860"/>
                  </a:lnTo>
                  <a:lnTo>
                    <a:pt x="6861" y="6528"/>
                  </a:lnTo>
                  <a:lnTo>
                    <a:pt x="6695" y="6252"/>
                  </a:lnTo>
                  <a:lnTo>
                    <a:pt x="6474" y="5975"/>
                  </a:lnTo>
                  <a:lnTo>
                    <a:pt x="6197" y="5754"/>
                  </a:lnTo>
                  <a:lnTo>
                    <a:pt x="5920" y="5588"/>
                  </a:lnTo>
                  <a:lnTo>
                    <a:pt x="5588" y="5477"/>
                  </a:lnTo>
                  <a:close/>
                  <a:moveTo>
                    <a:pt x="16321" y="5477"/>
                  </a:moveTo>
                  <a:lnTo>
                    <a:pt x="15989" y="5588"/>
                  </a:lnTo>
                  <a:lnTo>
                    <a:pt x="15713" y="5754"/>
                  </a:lnTo>
                  <a:lnTo>
                    <a:pt x="15436" y="5975"/>
                  </a:lnTo>
                  <a:lnTo>
                    <a:pt x="15215" y="6252"/>
                  </a:lnTo>
                  <a:lnTo>
                    <a:pt x="15049" y="6528"/>
                  </a:lnTo>
                  <a:lnTo>
                    <a:pt x="14938" y="6860"/>
                  </a:lnTo>
                  <a:lnTo>
                    <a:pt x="14938" y="7248"/>
                  </a:lnTo>
                  <a:lnTo>
                    <a:pt x="14938" y="7580"/>
                  </a:lnTo>
                  <a:lnTo>
                    <a:pt x="15049" y="7912"/>
                  </a:lnTo>
                  <a:lnTo>
                    <a:pt x="15215" y="8188"/>
                  </a:lnTo>
                  <a:lnTo>
                    <a:pt x="15436" y="8465"/>
                  </a:lnTo>
                  <a:lnTo>
                    <a:pt x="15713" y="8686"/>
                  </a:lnTo>
                  <a:lnTo>
                    <a:pt x="15989" y="8852"/>
                  </a:lnTo>
                  <a:lnTo>
                    <a:pt x="16321" y="8963"/>
                  </a:lnTo>
                  <a:lnTo>
                    <a:pt x="17041" y="8963"/>
                  </a:lnTo>
                  <a:lnTo>
                    <a:pt x="17373" y="8852"/>
                  </a:lnTo>
                  <a:lnTo>
                    <a:pt x="17649" y="8686"/>
                  </a:lnTo>
                  <a:lnTo>
                    <a:pt x="17926" y="8465"/>
                  </a:lnTo>
                  <a:lnTo>
                    <a:pt x="18147" y="8188"/>
                  </a:lnTo>
                  <a:lnTo>
                    <a:pt x="18313" y="7912"/>
                  </a:lnTo>
                  <a:lnTo>
                    <a:pt x="18424" y="7580"/>
                  </a:lnTo>
                  <a:lnTo>
                    <a:pt x="18479" y="7248"/>
                  </a:lnTo>
                  <a:lnTo>
                    <a:pt x="18424" y="6860"/>
                  </a:lnTo>
                  <a:lnTo>
                    <a:pt x="18313" y="6528"/>
                  </a:lnTo>
                  <a:lnTo>
                    <a:pt x="18147" y="6252"/>
                  </a:lnTo>
                  <a:lnTo>
                    <a:pt x="17926" y="5975"/>
                  </a:lnTo>
                  <a:lnTo>
                    <a:pt x="17649" y="5754"/>
                  </a:lnTo>
                  <a:lnTo>
                    <a:pt x="17373" y="5588"/>
                  </a:lnTo>
                  <a:lnTo>
                    <a:pt x="17041" y="5477"/>
                  </a:lnTo>
                  <a:close/>
                  <a:moveTo>
                    <a:pt x="15049" y="12116"/>
                  </a:moveTo>
                  <a:lnTo>
                    <a:pt x="16155" y="13223"/>
                  </a:lnTo>
                  <a:lnTo>
                    <a:pt x="5754" y="13223"/>
                  </a:lnTo>
                  <a:lnTo>
                    <a:pt x="6861" y="12116"/>
                  </a:lnTo>
                  <a:close/>
                  <a:moveTo>
                    <a:pt x="19973" y="1549"/>
                  </a:moveTo>
                  <a:lnTo>
                    <a:pt x="20139" y="1660"/>
                  </a:lnTo>
                  <a:lnTo>
                    <a:pt x="20305" y="1881"/>
                  </a:lnTo>
                  <a:lnTo>
                    <a:pt x="20305" y="2047"/>
                  </a:lnTo>
                  <a:lnTo>
                    <a:pt x="20305" y="12669"/>
                  </a:lnTo>
                  <a:lnTo>
                    <a:pt x="20305" y="12891"/>
                  </a:lnTo>
                  <a:lnTo>
                    <a:pt x="20139" y="13057"/>
                  </a:lnTo>
                  <a:lnTo>
                    <a:pt x="19973" y="13167"/>
                  </a:lnTo>
                  <a:lnTo>
                    <a:pt x="19751" y="13223"/>
                  </a:lnTo>
                  <a:lnTo>
                    <a:pt x="18313" y="13223"/>
                  </a:lnTo>
                  <a:lnTo>
                    <a:pt x="15934" y="10788"/>
                  </a:lnTo>
                  <a:lnTo>
                    <a:pt x="15657" y="10622"/>
                  </a:lnTo>
                  <a:lnTo>
                    <a:pt x="15381" y="10567"/>
                  </a:lnTo>
                  <a:lnTo>
                    <a:pt x="6529" y="10567"/>
                  </a:lnTo>
                  <a:lnTo>
                    <a:pt x="6252" y="10622"/>
                  </a:lnTo>
                  <a:lnTo>
                    <a:pt x="5976" y="10788"/>
                  </a:lnTo>
                  <a:lnTo>
                    <a:pt x="3541" y="13223"/>
                  </a:lnTo>
                  <a:lnTo>
                    <a:pt x="2103" y="13223"/>
                  </a:lnTo>
                  <a:lnTo>
                    <a:pt x="1882" y="13167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69"/>
                  </a:lnTo>
                  <a:lnTo>
                    <a:pt x="1550" y="2047"/>
                  </a:lnTo>
                  <a:lnTo>
                    <a:pt x="1605" y="1881"/>
                  </a:lnTo>
                  <a:lnTo>
                    <a:pt x="1716" y="1660"/>
                  </a:lnTo>
                  <a:lnTo>
                    <a:pt x="1882" y="1549"/>
                  </a:lnTo>
                  <a:close/>
                  <a:moveTo>
                    <a:pt x="1716" y="0"/>
                  </a:moveTo>
                  <a:lnTo>
                    <a:pt x="1328" y="166"/>
                  </a:lnTo>
                  <a:lnTo>
                    <a:pt x="941" y="332"/>
                  </a:lnTo>
                  <a:lnTo>
                    <a:pt x="665" y="609"/>
                  </a:lnTo>
                  <a:lnTo>
                    <a:pt x="388" y="885"/>
                  </a:lnTo>
                  <a:lnTo>
                    <a:pt x="167" y="1273"/>
                  </a:lnTo>
                  <a:lnTo>
                    <a:pt x="56" y="1660"/>
                  </a:lnTo>
                  <a:lnTo>
                    <a:pt x="1" y="2047"/>
                  </a:lnTo>
                  <a:lnTo>
                    <a:pt x="1" y="12669"/>
                  </a:lnTo>
                  <a:lnTo>
                    <a:pt x="56" y="13112"/>
                  </a:lnTo>
                  <a:lnTo>
                    <a:pt x="167" y="13499"/>
                  </a:lnTo>
                  <a:lnTo>
                    <a:pt x="388" y="13831"/>
                  </a:lnTo>
                  <a:lnTo>
                    <a:pt x="665" y="14163"/>
                  </a:lnTo>
                  <a:lnTo>
                    <a:pt x="941" y="14384"/>
                  </a:lnTo>
                  <a:lnTo>
                    <a:pt x="1328" y="14606"/>
                  </a:lnTo>
                  <a:lnTo>
                    <a:pt x="1716" y="14716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6"/>
                  </a:lnTo>
                  <a:lnTo>
                    <a:pt x="20581" y="14606"/>
                  </a:lnTo>
                  <a:lnTo>
                    <a:pt x="20969" y="14384"/>
                  </a:lnTo>
                  <a:lnTo>
                    <a:pt x="21245" y="14163"/>
                  </a:lnTo>
                  <a:lnTo>
                    <a:pt x="21522" y="13831"/>
                  </a:lnTo>
                  <a:lnTo>
                    <a:pt x="21688" y="13499"/>
                  </a:lnTo>
                  <a:lnTo>
                    <a:pt x="21854" y="13112"/>
                  </a:lnTo>
                  <a:lnTo>
                    <a:pt x="21854" y="12669"/>
                  </a:lnTo>
                  <a:lnTo>
                    <a:pt x="21854" y="2047"/>
                  </a:lnTo>
                  <a:lnTo>
                    <a:pt x="21854" y="1660"/>
                  </a:lnTo>
                  <a:lnTo>
                    <a:pt x="21688" y="1273"/>
                  </a:lnTo>
                  <a:lnTo>
                    <a:pt x="21522" y="885"/>
                  </a:lnTo>
                  <a:lnTo>
                    <a:pt x="21245" y="609"/>
                  </a:lnTo>
                  <a:lnTo>
                    <a:pt x="20969" y="332"/>
                  </a:lnTo>
                  <a:lnTo>
                    <a:pt x="20581" y="166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-2480581">
              <a:off x="749960" y="486476"/>
              <a:ext cx="256813" cy="230807"/>
            </a:xfrm>
            <a:custGeom>
              <a:avLst/>
              <a:gdLst/>
              <a:ahLst/>
              <a:cxnLst/>
              <a:rect l="0" t="0" r="0" b="0"/>
              <a:pathLst>
                <a:path w="21854" h="19641" extrusionOk="0">
                  <a:moveTo>
                    <a:pt x="15215" y="1716"/>
                  </a:moveTo>
                  <a:lnTo>
                    <a:pt x="15547" y="3099"/>
                  </a:lnTo>
                  <a:lnTo>
                    <a:pt x="10125" y="3099"/>
                  </a:lnTo>
                  <a:lnTo>
                    <a:pt x="15215" y="1716"/>
                  </a:lnTo>
                  <a:close/>
                  <a:moveTo>
                    <a:pt x="2546" y="5755"/>
                  </a:moveTo>
                  <a:lnTo>
                    <a:pt x="2269" y="5810"/>
                  </a:lnTo>
                  <a:lnTo>
                    <a:pt x="1993" y="5976"/>
                  </a:lnTo>
                  <a:lnTo>
                    <a:pt x="1827" y="6197"/>
                  </a:lnTo>
                  <a:lnTo>
                    <a:pt x="1771" y="6529"/>
                  </a:lnTo>
                  <a:lnTo>
                    <a:pt x="1827" y="6806"/>
                  </a:lnTo>
                  <a:lnTo>
                    <a:pt x="1993" y="7027"/>
                  </a:lnTo>
                  <a:lnTo>
                    <a:pt x="2269" y="7193"/>
                  </a:lnTo>
                  <a:lnTo>
                    <a:pt x="2546" y="7304"/>
                  </a:lnTo>
                  <a:lnTo>
                    <a:pt x="3431" y="7304"/>
                  </a:lnTo>
                  <a:lnTo>
                    <a:pt x="3708" y="7193"/>
                  </a:lnTo>
                  <a:lnTo>
                    <a:pt x="3984" y="7027"/>
                  </a:lnTo>
                  <a:lnTo>
                    <a:pt x="4150" y="6806"/>
                  </a:lnTo>
                  <a:lnTo>
                    <a:pt x="4206" y="6529"/>
                  </a:lnTo>
                  <a:lnTo>
                    <a:pt x="4150" y="6197"/>
                  </a:lnTo>
                  <a:lnTo>
                    <a:pt x="3984" y="5976"/>
                  </a:lnTo>
                  <a:lnTo>
                    <a:pt x="3708" y="5810"/>
                  </a:lnTo>
                  <a:lnTo>
                    <a:pt x="3431" y="5755"/>
                  </a:lnTo>
                  <a:close/>
                  <a:moveTo>
                    <a:pt x="6087" y="5755"/>
                  </a:moveTo>
                  <a:lnTo>
                    <a:pt x="5755" y="5810"/>
                  </a:lnTo>
                  <a:lnTo>
                    <a:pt x="5533" y="5976"/>
                  </a:lnTo>
                  <a:lnTo>
                    <a:pt x="5367" y="6197"/>
                  </a:lnTo>
                  <a:lnTo>
                    <a:pt x="5312" y="6529"/>
                  </a:lnTo>
                  <a:lnTo>
                    <a:pt x="5367" y="6806"/>
                  </a:lnTo>
                  <a:lnTo>
                    <a:pt x="5533" y="7027"/>
                  </a:lnTo>
                  <a:lnTo>
                    <a:pt x="5755" y="7193"/>
                  </a:lnTo>
                  <a:lnTo>
                    <a:pt x="6087" y="7304"/>
                  </a:lnTo>
                  <a:lnTo>
                    <a:pt x="6972" y="7304"/>
                  </a:lnTo>
                  <a:lnTo>
                    <a:pt x="7248" y="7193"/>
                  </a:lnTo>
                  <a:lnTo>
                    <a:pt x="7525" y="7027"/>
                  </a:lnTo>
                  <a:lnTo>
                    <a:pt x="7691" y="6806"/>
                  </a:lnTo>
                  <a:lnTo>
                    <a:pt x="7746" y="6529"/>
                  </a:lnTo>
                  <a:lnTo>
                    <a:pt x="7691" y="6197"/>
                  </a:lnTo>
                  <a:lnTo>
                    <a:pt x="7525" y="5976"/>
                  </a:lnTo>
                  <a:lnTo>
                    <a:pt x="7248" y="5810"/>
                  </a:lnTo>
                  <a:lnTo>
                    <a:pt x="6972" y="5755"/>
                  </a:lnTo>
                  <a:close/>
                  <a:moveTo>
                    <a:pt x="9627" y="5755"/>
                  </a:moveTo>
                  <a:lnTo>
                    <a:pt x="9295" y="5810"/>
                  </a:lnTo>
                  <a:lnTo>
                    <a:pt x="9074" y="5976"/>
                  </a:lnTo>
                  <a:lnTo>
                    <a:pt x="8908" y="6197"/>
                  </a:lnTo>
                  <a:lnTo>
                    <a:pt x="8853" y="6529"/>
                  </a:lnTo>
                  <a:lnTo>
                    <a:pt x="8908" y="6806"/>
                  </a:lnTo>
                  <a:lnTo>
                    <a:pt x="9074" y="7027"/>
                  </a:lnTo>
                  <a:lnTo>
                    <a:pt x="9295" y="7193"/>
                  </a:lnTo>
                  <a:lnTo>
                    <a:pt x="9627" y="7304"/>
                  </a:lnTo>
                  <a:lnTo>
                    <a:pt x="10513" y="7304"/>
                  </a:lnTo>
                  <a:lnTo>
                    <a:pt x="10789" y="7193"/>
                  </a:lnTo>
                  <a:lnTo>
                    <a:pt x="11010" y="7027"/>
                  </a:lnTo>
                  <a:lnTo>
                    <a:pt x="11176" y="6806"/>
                  </a:lnTo>
                  <a:lnTo>
                    <a:pt x="11287" y="6529"/>
                  </a:lnTo>
                  <a:lnTo>
                    <a:pt x="11176" y="6197"/>
                  </a:lnTo>
                  <a:lnTo>
                    <a:pt x="11010" y="5976"/>
                  </a:lnTo>
                  <a:lnTo>
                    <a:pt x="10789" y="5810"/>
                  </a:lnTo>
                  <a:lnTo>
                    <a:pt x="10513" y="5755"/>
                  </a:lnTo>
                  <a:close/>
                  <a:moveTo>
                    <a:pt x="13113" y="5755"/>
                  </a:moveTo>
                  <a:lnTo>
                    <a:pt x="12836" y="5810"/>
                  </a:lnTo>
                  <a:lnTo>
                    <a:pt x="12615" y="5976"/>
                  </a:lnTo>
                  <a:lnTo>
                    <a:pt x="12449" y="6197"/>
                  </a:lnTo>
                  <a:lnTo>
                    <a:pt x="12338" y="6529"/>
                  </a:lnTo>
                  <a:lnTo>
                    <a:pt x="12449" y="6806"/>
                  </a:lnTo>
                  <a:lnTo>
                    <a:pt x="12615" y="7027"/>
                  </a:lnTo>
                  <a:lnTo>
                    <a:pt x="12836" y="7193"/>
                  </a:lnTo>
                  <a:lnTo>
                    <a:pt x="13113" y="7304"/>
                  </a:lnTo>
                  <a:lnTo>
                    <a:pt x="13998" y="7304"/>
                  </a:lnTo>
                  <a:lnTo>
                    <a:pt x="14330" y="7193"/>
                  </a:lnTo>
                  <a:lnTo>
                    <a:pt x="14551" y="7027"/>
                  </a:lnTo>
                  <a:lnTo>
                    <a:pt x="14717" y="6806"/>
                  </a:lnTo>
                  <a:lnTo>
                    <a:pt x="14773" y="6529"/>
                  </a:lnTo>
                  <a:lnTo>
                    <a:pt x="14717" y="6197"/>
                  </a:lnTo>
                  <a:lnTo>
                    <a:pt x="14551" y="5976"/>
                  </a:lnTo>
                  <a:lnTo>
                    <a:pt x="14330" y="5810"/>
                  </a:lnTo>
                  <a:lnTo>
                    <a:pt x="13998" y="5755"/>
                  </a:lnTo>
                  <a:close/>
                  <a:moveTo>
                    <a:pt x="16654" y="5755"/>
                  </a:moveTo>
                  <a:lnTo>
                    <a:pt x="16377" y="5810"/>
                  </a:lnTo>
                  <a:lnTo>
                    <a:pt x="16100" y="5976"/>
                  </a:lnTo>
                  <a:lnTo>
                    <a:pt x="15934" y="6197"/>
                  </a:lnTo>
                  <a:lnTo>
                    <a:pt x="15879" y="6529"/>
                  </a:lnTo>
                  <a:lnTo>
                    <a:pt x="15934" y="6806"/>
                  </a:lnTo>
                  <a:lnTo>
                    <a:pt x="16100" y="7027"/>
                  </a:lnTo>
                  <a:lnTo>
                    <a:pt x="16377" y="7193"/>
                  </a:lnTo>
                  <a:lnTo>
                    <a:pt x="16654" y="7304"/>
                  </a:lnTo>
                  <a:lnTo>
                    <a:pt x="17539" y="7304"/>
                  </a:lnTo>
                  <a:lnTo>
                    <a:pt x="17871" y="7193"/>
                  </a:lnTo>
                  <a:lnTo>
                    <a:pt x="18092" y="7027"/>
                  </a:lnTo>
                  <a:lnTo>
                    <a:pt x="18258" y="6806"/>
                  </a:lnTo>
                  <a:lnTo>
                    <a:pt x="18313" y="6529"/>
                  </a:lnTo>
                  <a:lnTo>
                    <a:pt x="18258" y="6197"/>
                  </a:lnTo>
                  <a:lnTo>
                    <a:pt x="18092" y="5976"/>
                  </a:lnTo>
                  <a:lnTo>
                    <a:pt x="17871" y="5810"/>
                  </a:lnTo>
                  <a:lnTo>
                    <a:pt x="17539" y="5755"/>
                  </a:lnTo>
                  <a:close/>
                  <a:moveTo>
                    <a:pt x="16654" y="10900"/>
                  </a:moveTo>
                  <a:lnTo>
                    <a:pt x="16488" y="10955"/>
                  </a:lnTo>
                  <a:lnTo>
                    <a:pt x="16377" y="11066"/>
                  </a:lnTo>
                  <a:lnTo>
                    <a:pt x="16266" y="11176"/>
                  </a:lnTo>
                  <a:lnTo>
                    <a:pt x="16211" y="11342"/>
                  </a:lnTo>
                  <a:lnTo>
                    <a:pt x="16266" y="11508"/>
                  </a:lnTo>
                  <a:lnTo>
                    <a:pt x="16377" y="11674"/>
                  </a:lnTo>
                  <a:lnTo>
                    <a:pt x="16488" y="11785"/>
                  </a:lnTo>
                  <a:lnTo>
                    <a:pt x="16820" y="11785"/>
                  </a:lnTo>
                  <a:lnTo>
                    <a:pt x="16985" y="11674"/>
                  </a:lnTo>
                  <a:lnTo>
                    <a:pt x="17096" y="11508"/>
                  </a:lnTo>
                  <a:lnTo>
                    <a:pt x="17096" y="11342"/>
                  </a:lnTo>
                  <a:lnTo>
                    <a:pt x="17096" y="11176"/>
                  </a:lnTo>
                  <a:lnTo>
                    <a:pt x="16985" y="11066"/>
                  </a:lnTo>
                  <a:lnTo>
                    <a:pt x="16820" y="10955"/>
                  </a:lnTo>
                  <a:lnTo>
                    <a:pt x="16654" y="10900"/>
                  </a:lnTo>
                  <a:close/>
                  <a:moveTo>
                    <a:pt x="19530" y="9904"/>
                  </a:moveTo>
                  <a:lnTo>
                    <a:pt x="19696" y="9959"/>
                  </a:lnTo>
                  <a:lnTo>
                    <a:pt x="19862" y="10015"/>
                  </a:lnTo>
                  <a:lnTo>
                    <a:pt x="20084" y="10181"/>
                  </a:lnTo>
                  <a:lnTo>
                    <a:pt x="20250" y="10457"/>
                  </a:lnTo>
                  <a:lnTo>
                    <a:pt x="20305" y="10789"/>
                  </a:lnTo>
                  <a:lnTo>
                    <a:pt x="20305" y="11896"/>
                  </a:lnTo>
                  <a:lnTo>
                    <a:pt x="20250" y="12283"/>
                  </a:lnTo>
                  <a:lnTo>
                    <a:pt x="20084" y="12560"/>
                  </a:lnTo>
                  <a:lnTo>
                    <a:pt x="19862" y="12725"/>
                  </a:lnTo>
                  <a:lnTo>
                    <a:pt x="19696" y="12781"/>
                  </a:lnTo>
                  <a:lnTo>
                    <a:pt x="15824" y="12781"/>
                  </a:lnTo>
                  <a:lnTo>
                    <a:pt x="15713" y="12725"/>
                  </a:lnTo>
                  <a:lnTo>
                    <a:pt x="15436" y="12560"/>
                  </a:lnTo>
                  <a:lnTo>
                    <a:pt x="15270" y="12283"/>
                  </a:lnTo>
                  <a:lnTo>
                    <a:pt x="15215" y="11896"/>
                  </a:lnTo>
                  <a:lnTo>
                    <a:pt x="15215" y="10789"/>
                  </a:lnTo>
                  <a:lnTo>
                    <a:pt x="15270" y="10457"/>
                  </a:lnTo>
                  <a:lnTo>
                    <a:pt x="15436" y="10181"/>
                  </a:lnTo>
                  <a:lnTo>
                    <a:pt x="15713" y="10015"/>
                  </a:lnTo>
                  <a:lnTo>
                    <a:pt x="15824" y="9959"/>
                  </a:lnTo>
                  <a:lnTo>
                    <a:pt x="15990" y="9904"/>
                  </a:lnTo>
                  <a:close/>
                  <a:moveTo>
                    <a:pt x="2546" y="15436"/>
                  </a:moveTo>
                  <a:lnTo>
                    <a:pt x="2269" y="15492"/>
                  </a:lnTo>
                  <a:lnTo>
                    <a:pt x="1993" y="15658"/>
                  </a:lnTo>
                  <a:lnTo>
                    <a:pt x="1827" y="15934"/>
                  </a:lnTo>
                  <a:lnTo>
                    <a:pt x="1771" y="16211"/>
                  </a:lnTo>
                  <a:lnTo>
                    <a:pt x="1827" y="16543"/>
                  </a:lnTo>
                  <a:lnTo>
                    <a:pt x="1993" y="16764"/>
                  </a:lnTo>
                  <a:lnTo>
                    <a:pt x="2269" y="16930"/>
                  </a:lnTo>
                  <a:lnTo>
                    <a:pt x="2546" y="16985"/>
                  </a:lnTo>
                  <a:lnTo>
                    <a:pt x="3431" y="16985"/>
                  </a:lnTo>
                  <a:lnTo>
                    <a:pt x="3708" y="16930"/>
                  </a:lnTo>
                  <a:lnTo>
                    <a:pt x="3984" y="16764"/>
                  </a:lnTo>
                  <a:lnTo>
                    <a:pt x="4150" y="16543"/>
                  </a:lnTo>
                  <a:lnTo>
                    <a:pt x="4206" y="16211"/>
                  </a:lnTo>
                  <a:lnTo>
                    <a:pt x="4150" y="15934"/>
                  </a:lnTo>
                  <a:lnTo>
                    <a:pt x="3984" y="15658"/>
                  </a:lnTo>
                  <a:lnTo>
                    <a:pt x="3708" y="15492"/>
                  </a:lnTo>
                  <a:lnTo>
                    <a:pt x="3431" y="15436"/>
                  </a:lnTo>
                  <a:close/>
                  <a:moveTo>
                    <a:pt x="6087" y="15436"/>
                  </a:moveTo>
                  <a:lnTo>
                    <a:pt x="5755" y="15492"/>
                  </a:lnTo>
                  <a:lnTo>
                    <a:pt x="5533" y="15658"/>
                  </a:lnTo>
                  <a:lnTo>
                    <a:pt x="5367" y="15934"/>
                  </a:lnTo>
                  <a:lnTo>
                    <a:pt x="5312" y="16211"/>
                  </a:lnTo>
                  <a:lnTo>
                    <a:pt x="5367" y="16543"/>
                  </a:lnTo>
                  <a:lnTo>
                    <a:pt x="5533" y="16764"/>
                  </a:lnTo>
                  <a:lnTo>
                    <a:pt x="5755" y="16930"/>
                  </a:lnTo>
                  <a:lnTo>
                    <a:pt x="6087" y="16985"/>
                  </a:lnTo>
                  <a:lnTo>
                    <a:pt x="6972" y="16985"/>
                  </a:lnTo>
                  <a:lnTo>
                    <a:pt x="7248" y="16930"/>
                  </a:lnTo>
                  <a:lnTo>
                    <a:pt x="7525" y="16764"/>
                  </a:lnTo>
                  <a:lnTo>
                    <a:pt x="7691" y="16543"/>
                  </a:lnTo>
                  <a:lnTo>
                    <a:pt x="7746" y="16211"/>
                  </a:lnTo>
                  <a:lnTo>
                    <a:pt x="7691" y="15934"/>
                  </a:lnTo>
                  <a:lnTo>
                    <a:pt x="7525" y="15658"/>
                  </a:lnTo>
                  <a:lnTo>
                    <a:pt x="7248" y="15492"/>
                  </a:lnTo>
                  <a:lnTo>
                    <a:pt x="6972" y="15436"/>
                  </a:lnTo>
                  <a:close/>
                  <a:moveTo>
                    <a:pt x="9627" y="15436"/>
                  </a:moveTo>
                  <a:lnTo>
                    <a:pt x="9295" y="15492"/>
                  </a:lnTo>
                  <a:lnTo>
                    <a:pt x="9074" y="15658"/>
                  </a:lnTo>
                  <a:lnTo>
                    <a:pt x="8908" y="15934"/>
                  </a:lnTo>
                  <a:lnTo>
                    <a:pt x="8853" y="16211"/>
                  </a:lnTo>
                  <a:lnTo>
                    <a:pt x="8908" y="16543"/>
                  </a:lnTo>
                  <a:lnTo>
                    <a:pt x="9074" y="16764"/>
                  </a:lnTo>
                  <a:lnTo>
                    <a:pt x="9295" y="16930"/>
                  </a:lnTo>
                  <a:lnTo>
                    <a:pt x="9627" y="16985"/>
                  </a:lnTo>
                  <a:lnTo>
                    <a:pt x="10513" y="16985"/>
                  </a:lnTo>
                  <a:lnTo>
                    <a:pt x="10789" y="16930"/>
                  </a:lnTo>
                  <a:lnTo>
                    <a:pt x="11010" y="16764"/>
                  </a:lnTo>
                  <a:lnTo>
                    <a:pt x="11176" y="16543"/>
                  </a:lnTo>
                  <a:lnTo>
                    <a:pt x="11287" y="16211"/>
                  </a:lnTo>
                  <a:lnTo>
                    <a:pt x="11176" y="15934"/>
                  </a:lnTo>
                  <a:lnTo>
                    <a:pt x="11010" y="15658"/>
                  </a:lnTo>
                  <a:lnTo>
                    <a:pt x="10789" y="15492"/>
                  </a:lnTo>
                  <a:lnTo>
                    <a:pt x="10513" y="15436"/>
                  </a:lnTo>
                  <a:close/>
                  <a:moveTo>
                    <a:pt x="13113" y="15436"/>
                  </a:moveTo>
                  <a:lnTo>
                    <a:pt x="12836" y="15492"/>
                  </a:lnTo>
                  <a:lnTo>
                    <a:pt x="12615" y="15658"/>
                  </a:lnTo>
                  <a:lnTo>
                    <a:pt x="12449" y="15934"/>
                  </a:lnTo>
                  <a:lnTo>
                    <a:pt x="12338" y="16211"/>
                  </a:lnTo>
                  <a:lnTo>
                    <a:pt x="12449" y="16543"/>
                  </a:lnTo>
                  <a:lnTo>
                    <a:pt x="12615" y="16764"/>
                  </a:lnTo>
                  <a:lnTo>
                    <a:pt x="12836" y="16930"/>
                  </a:lnTo>
                  <a:lnTo>
                    <a:pt x="13113" y="16985"/>
                  </a:lnTo>
                  <a:lnTo>
                    <a:pt x="13998" y="16985"/>
                  </a:lnTo>
                  <a:lnTo>
                    <a:pt x="14330" y="16930"/>
                  </a:lnTo>
                  <a:lnTo>
                    <a:pt x="14551" y="16764"/>
                  </a:lnTo>
                  <a:lnTo>
                    <a:pt x="14717" y="16543"/>
                  </a:lnTo>
                  <a:lnTo>
                    <a:pt x="14773" y="16211"/>
                  </a:lnTo>
                  <a:lnTo>
                    <a:pt x="14717" y="15934"/>
                  </a:lnTo>
                  <a:lnTo>
                    <a:pt x="14551" y="15658"/>
                  </a:lnTo>
                  <a:lnTo>
                    <a:pt x="14330" y="15492"/>
                  </a:lnTo>
                  <a:lnTo>
                    <a:pt x="13998" y="15436"/>
                  </a:lnTo>
                  <a:close/>
                  <a:moveTo>
                    <a:pt x="16654" y="15436"/>
                  </a:moveTo>
                  <a:lnTo>
                    <a:pt x="16377" y="15492"/>
                  </a:lnTo>
                  <a:lnTo>
                    <a:pt x="16100" y="15658"/>
                  </a:lnTo>
                  <a:lnTo>
                    <a:pt x="15934" y="15934"/>
                  </a:lnTo>
                  <a:lnTo>
                    <a:pt x="15879" y="16211"/>
                  </a:lnTo>
                  <a:lnTo>
                    <a:pt x="15934" y="16543"/>
                  </a:lnTo>
                  <a:lnTo>
                    <a:pt x="16100" y="16764"/>
                  </a:lnTo>
                  <a:lnTo>
                    <a:pt x="16377" y="16930"/>
                  </a:lnTo>
                  <a:lnTo>
                    <a:pt x="16654" y="16985"/>
                  </a:lnTo>
                  <a:lnTo>
                    <a:pt x="17539" y="16985"/>
                  </a:lnTo>
                  <a:lnTo>
                    <a:pt x="17871" y="16930"/>
                  </a:lnTo>
                  <a:lnTo>
                    <a:pt x="18092" y="16764"/>
                  </a:lnTo>
                  <a:lnTo>
                    <a:pt x="18258" y="16543"/>
                  </a:lnTo>
                  <a:lnTo>
                    <a:pt x="18313" y="16211"/>
                  </a:lnTo>
                  <a:lnTo>
                    <a:pt x="18258" y="15934"/>
                  </a:lnTo>
                  <a:lnTo>
                    <a:pt x="18092" y="15658"/>
                  </a:lnTo>
                  <a:lnTo>
                    <a:pt x="17871" y="15492"/>
                  </a:lnTo>
                  <a:lnTo>
                    <a:pt x="17539" y="15436"/>
                  </a:lnTo>
                  <a:close/>
                  <a:moveTo>
                    <a:pt x="16211" y="4648"/>
                  </a:moveTo>
                  <a:lnTo>
                    <a:pt x="16709" y="4704"/>
                  </a:lnTo>
                  <a:lnTo>
                    <a:pt x="17151" y="4814"/>
                  </a:lnTo>
                  <a:lnTo>
                    <a:pt x="17539" y="5035"/>
                  </a:lnTo>
                  <a:lnTo>
                    <a:pt x="17871" y="5312"/>
                  </a:lnTo>
                  <a:lnTo>
                    <a:pt x="18147" y="5644"/>
                  </a:lnTo>
                  <a:lnTo>
                    <a:pt x="18369" y="6031"/>
                  </a:lnTo>
                  <a:lnTo>
                    <a:pt x="18479" y="6474"/>
                  </a:lnTo>
                  <a:lnTo>
                    <a:pt x="18535" y="6972"/>
                  </a:lnTo>
                  <a:lnTo>
                    <a:pt x="18535" y="8355"/>
                  </a:lnTo>
                  <a:lnTo>
                    <a:pt x="15990" y="8355"/>
                  </a:lnTo>
                  <a:lnTo>
                    <a:pt x="15547" y="8410"/>
                  </a:lnTo>
                  <a:lnTo>
                    <a:pt x="15104" y="8576"/>
                  </a:lnTo>
                  <a:lnTo>
                    <a:pt x="14717" y="8797"/>
                  </a:lnTo>
                  <a:lnTo>
                    <a:pt x="14385" y="9074"/>
                  </a:lnTo>
                  <a:lnTo>
                    <a:pt x="14109" y="9461"/>
                  </a:lnTo>
                  <a:lnTo>
                    <a:pt x="13887" y="9849"/>
                  </a:lnTo>
                  <a:lnTo>
                    <a:pt x="13721" y="10347"/>
                  </a:lnTo>
                  <a:lnTo>
                    <a:pt x="13666" y="10789"/>
                  </a:lnTo>
                  <a:lnTo>
                    <a:pt x="13666" y="11896"/>
                  </a:lnTo>
                  <a:lnTo>
                    <a:pt x="13721" y="12394"/>
                  </a:lnTo>
                  <a:lnTo>
                    <a:pt x="13887" y="12836"/>
                  </a:lnTo>
                  <a:lnTo>
                    <a:pt x="14109" y="13279"/>
                  </a:lnTo>
                  <a:lnTo>
                    <a:pt x="14385" y="13611"/>
                  </a:lnTo>
                  <a:lnTo>
                    <a:pt x="14717" y="13943"/>
                  </a:lnTo>
                  <a:lnTo>
                    <a:pt x="15104" y="14164"/>
                  </a:lnTo>
                  <a:lnTo>
                    <a:pt x="15547" y="14275"/>
                  </a:lnTo>
                  <a:lnTo>
                    <a:pt x="15990" y="14330"/>
                  </a:lnTo>
                  <a:lnTo>
                    <a:pt x="18535" y="14330"/>
                  </a:lnTo>
                  <a:lnTo>
                    <a:pt x="18535" y="15768"/>
                  </a:lnTo>
                  <a:lnTo>
                    <a:pt x="18479" y="16266"/>
                  </a:lnTo>
                  <a:lnTo>
                    <a:pt x="18369" y="16653"/>
                  </a:lnTo>
                  <a:lnTo>
                    <a:pt x="18147" y="17096"/>
                  </a:lnTo>
                  <a:lnTo>
                    <a:pt x="17871" y="17428"/>
                  </a:lnTo>
                  <a:lnTo>
                    <a:pt x="17539" y="17705"/>
                  </a:lnTo>
                  <a:lnTo>
                    <a:pt x="17151" y="17926"/>
                  </a:lnTo>
                  <a:lnTo>
                    <a:pt x="16709" y="18037"/>
                  </a:lnTo>
                  <a:lnTo>
                    <a:pt x="16211" y="18092"/>
                  </a:lnTo>
                  <a:lnTo>
                    <a:pt x="2325" y="18092"/>
                  </a:lnTo>
                  <a:lnTo>
                    <a:pt x="2159" y="18037"/>
                  </a:lnTo>
                  <a:lnTo>
                    <a:pt x="1993" y="17926"/>
                  </a:lnTo>
                  <a:lnTo>
                    <a:pt x="1827" y="17815"/>
                  </a:lnTo>
                  <a:lnTo>
                    <a:pt x="1716" y="17649"/>
                  </a:lnTo>
                  <a:lnTo>
                    <a:pt x="1605" y="17483"/>
                  </a:lnTo>
                  <a:lnTo>
                    <a:pt x="1550" y="17317"/>
                  </a:lnTo>
                  <a:lnTo>
                    <a:pt x="1550" y="17096"/>
                  </a:lnTo>
                  <a:lnTo>
                    <a:pt x="1550" y="5644"/>
                  </a:lnTo>
                  <a:lnTo>
                    <a:pt x="1550" y="5423"/>
                  </a:lnTo>
                  <a:lnTo>
                    <a:pt x="1605" y="5257"/>
                  </a:lnTo>
                  <a:lnTo>
                    <a:pt x="1716" y="5091"/>
                  </a:lnTo>
                  <a:lnTo>
                    <a:pt x="1827" y="4925"/>
                  </a:lnTo>
                  <a:lnTo>
                    <a:pt x="1993" y="4814"/>
                  </a:lnTo>
                  <a:lnTo>
                    <a:pt x="2159" y="4704"/>
                  </a:lnTo>
                  <a:lnTo>
                    <a:pt x="2325" y="4648"/>
                  </a:lnTo>
                  <a:close/>
                  <a:moveTo>
                    <a:pt x="15602" y="1"/>
                  </a:moveTo>
                  <a:lnTo>
                    <a:pt x="4206" y="3099"/>
                  </a:lnTo>
                  <a:lnTo>
                    <a:pt x="2546" y="3099"/>
                  </a:lnTo>
                  <a:lnTo>
                    <a:pt x="2048" y="3154"/>
                  </a:lnTo>
                  <a:lnTo>
                    <a:pt x="1550" y="3265"/>
                  </a:lnTo>
                  <a:lnTo>
                    <a:pt x="1107" y="3542"/>
                  </a:lnTo>
                  <a:lnTo>
                    <a:pt x="775" y="3818"/>
                  </a:lnTo>
                  <a:lnTo>
                    <a:pt x="444" y="4206"/>
                  </a:lnTo>
                  <a:lnTo>
                    <a:pt x="222" y="4648"/>
                  </a:lnTo>
                  <a:lnTo>
                    <a:pt x="56" y="5091"/>
                  </a:lnTo>
                  <a:lnTo>
                    <a:pt x="1" y="5644"/>
                  </a:lnTo>
                  <a:lnTo>
                    <a:pt x="1" y="17096"/>
                  </a:lnTo>
                  <a:lnTo>
                    <a:pt x="56" y="17594"/>
                  </a:lnTo>
                  <a:lnTo>
                    <a:pt x="222" y="18092"/>
                  </a:lnTo>
                  <a:lnTo>
                    <a:pt x="444" y="18534"/>
                  </a:lnTo>
                  <a:lnTo>
                    <a:pt x="775" y="18866"/>
                  </a:lnTo>
                  <a:lnTo>
                    <a:pt x="1107" y="19198"/>
                  </a:lnTo>
                  <a:lnTo>
                    <a:pt x="1550" y="19420"/>
                  </a:lnTo>
                  <a:lnTo>
                    <a:pt x="2048" y="19586"/>
                  </a:lnTo>
                  <a:lnTo>
                    <a:pt x="2546" y="19641"/>
                  </a:lnTo>
                  <a:lnTo>
                    <a:pt x="16598" y="19641"/>
                  </a:lnTo>
                  <a:lnTo>
                    <a:pt x="16985" y="19530"/>
                  </a:lnTo>
                  <a:lnTo>
                    <a:pt x="17373" y="19475"/>
                  </a:lnTo>
                  <a:lnTo>
                    <a:pt x="17705" y="19309"/>
                  </a:lnTo>
                  <a:lnTo>
                    <a:pt x="18092" y="19143"/>
                  </a:lnTo>
                  <a:lnTo>
                    <a:pt x="18369" y="18977"/>
                  </a:lnTo>
                  <a:lnTo>
                    <a:pt x="18701" y="18756"/>
                  </a:lnTo>
                  <a:lnTo>
                    <a:pt x="18977" y="18479"/>
                  </a:lnTo>
                  <a:lnTo>
                    <a:pt x="19198" y="18203"/>
                  </a:lnTo>
                  <a:lnTo>
                    <a:pt x="19420" y="17926"/>
                  </a:lnTo>
                  <a:lnTo>
                    <a:pt x="19641" y="17594"/>
                  </a:lnTo>
                  <a:lnTo>
                    <a:pt x="19807" y="17262"/>
                  </a:lnTo>
                  <a:lnTo>
                    <a:pt x="19918" y="16930"/>
                  </a:lnTo>
                  <a:lnTo>
                    <a:pt x="20028" y="16543"/>
                  </a:lnTo>
                  <a:lnTo>
                    <a:pt x="20084" y="16156"/>
                  </a:lnTo>
                  <a:lnTo>
                    <a:pt x="20084" y="15768"/>
                  </a:lnTo>
                  <a:lnTo>
                    <a:pt x="20084" y="14275"/>
                  </a:lnTo>
                  <a:lnTo>
                    <a:pt x="20471" y="14164"/>
                  </a:lnTo>
                  <a:lnTo>
                    <a:pt x="20803" y="13943"/>
                  </a:lnTo>
                  <a:lnTo>
                    <a:pt x="21079" y="13721"/>
                  </a:lnTo>
                  <a:lnTo>
                    <a:pt x="21356" y="13445"/>
                  </a:lnTo>
                  <a:lnTo>
                    <a:pt x="21577" y="13113"/>
                  </a:lnTo>
                  <a:lnTo>
                    <a:pt x="21743" y="12725"/>
                  </a:lnTo>
                  <a:lnTo>
                    <a:pt x="21799" y="12338"/>
                  </a:lnTo>
                  <a:lnTo>
                    <a:pt x="21854" y="11896"/>
                  </a:lnTo>
                  <a:lnTo>
                    <a:pt x="21854" y="10789"/>
                  </a:lnTo>
                  <a:lnTo>
                    <a:pt x="21799" y="10402"/>
                  </a:lnTo>
                  <a:lnTo>
                    <a:pt x="21743" y="10015"/>
                  </a:lnTo>
                  <a:lnTo>
                    <a:pt x="21577" y="9627"/>
                  </a:lnTo>
                  <a:lnTo>
                    <a:pt x="21356" y="9295"/>
                  </a:lnTo>
                  <a:lnTo>
                    <a:pt x="21079" y="9019"/>
                  </a:lnTo>
                  <a:lnTo>
                    <a:pt x="20803" y="8742"/>
                  </a:lnTo>
                  <a:lnTo>
                    <a:pt x="20471" y="8576"/>
                  </a:lnTo>
                  <a:lnTo>
                    <a:pt x="20084" y="8466"/>
                  </a:lnTo>
                  <a:lnTo>
                    <a:pt x="20084" y="6972"/>
                  </a:lnTo>
                  <a:lnTo>
                    <a:pt x="20028" y="6308"/>
                  </a:lnTo>
                  <a:lnTo>
                    <a:pt x="19862" y="5644"/>
                  </a:lnTo>
                  <a:lnTo>
                    <a:pt x="19586" y="5091"/>
                  </a:lnTo>
                  <a:lnTo>
                    <a:pt x="19254" y="4593"/>
                  </a:lnTo>
                  <a:lnTo>
                    <a:pt x="18867" y="4095"/>
                  </a:lnTo>
                  <a:lnTo>
                    <a:pt x="18369" y="3763"/>
                  </a:lnTo>
                  <a:lnTo>
                    <a:pt x="17815" y="3431"/>
                  </a:lnTo>
                  <a:lnTo>
                    <a:pt x="17207" y="3210"/>
                  </a:lnTo>
                  <a:lnTo>
                    <a:pt x="16543" y="554"/>
                  </a:lnTo>
                  <a:lnTo>
                    <a:pt x="16377" y="333"/>
                  </a:lnTo>
                  <a:lnTo>
                    <a:pt x="16156" y="112"/>
                  </a:lnTo>
                  <a:lnTo>
                    <a:pt x="158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5400000">
              <a:off x="-103316" y="1625167"/>
              <a:ext cx="256839" cy="163853"/>
            </a:xfrm>
            <a:custGeom>
              <a:avLst/>
              <a:gdLst/>
              <a:ahLst/>
              <a:cxnLst/>
              <a:rect l="0" t="0" r="0" b="0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4927602">
              <a:off x="6631638" y="75292"/>
              <a:ext cx="230846" cy="230846"/>
            </a:xfrm>
            <a:custGeom>
              <a:avLst/>
              <a:gdLst/>
              <a:ahLst/>
              <a:cxnLst/>
              <a:rect l="0" t="0" r="0" b="0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3553085">
              <a:off x="3947705" y="-134277"/>
              <a:ext cx="248406" cy="248394"/>
            </a:xfrm>
            <a:custGeom>
              <a:avLst/>
              <a:gdLst/>
              <a:ahLst/>
              <a:cxnLst/>
              <a:rect l="0" t="0" r="0" b="0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-1984896">
              <a:off x="8641157" y="228047"/>
              <a:ext cx="252295" cy="230176"/>
            </a:xfrm>
            <a:custGeom>
              <a:avLst/>
              <a:gdLst/>
              <a:ahLst/>
              <a:cxnLst/>
              <a:rect l="0" t="0" r="0" b="0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2331123">
              <a:off x="8385919" y="1374021"/>
              <a:ext cx="264644" cy="215224"/>
            </a:xfrm>
            <a:custGeom>
              <a:avLst/>
              <a:gdLst/>
              <a:ahLst/>
              <a:cxnLst/>
              <a:rect l="0" t="0" r="0" b="0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630487" y="180096"/>
              <a:ext cx="256839" cy="173620"/>
            </a:xfrm>
            <a:custGeom>
              <a:avLst/>
              <a:gdLst/>
              <a:ahLst/>
              <a:cxnLst/>
              <a:rect l="0" t="0" r="0" b="0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 rot="8100000">
              <a:off x="8968383" y="1844236"/>
              <a:ext cx="173602" cy="256819"/>
            </a:xfrm>
            <a:custGeom>
              <a:avLst/>
              <a:gdLst/>
              <a:ahLst/>
              <a:cxnLst/>
              <a:rect l="0" t="0" r="0" b="0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7963969">
              <a:off x="7880180" y="1013110"/>
              <a:ext cx="121603" cy="256839"/>
            </a:xfrm>
            <a:custGeom>
              <a:avLst/>
              <a:gdLst/>
              <a:ahLst/>
              <a:cxnLst/>
              <a:rect l="0" t="0" r="0" b="0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-1104941">
              <a:off x="7153238" y="421725"/>
              <a:ext cx="152797" cy="256824"/>
            </a:xfrm>
            <a:custGeom>
              <a:avLst/>
              <a:gdLst/>
              <a:ahLst/>
              <a:cxnLst/>
              <a:rect l="0" t="0" r="0" b="0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141728" y="-53915"/>
              <a:ext cx="205481" cy="256193"/>
            </a:xfrm>
            <a:custGeom>
              <a:avLst/>
              <a:gdLst/>
              <a:ahLst/>
              <a:cxnLst/>
              <a:rect l="0" t="0" r="0" b="0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8808818">
              <a:off x="9026329" y="553339"/>
              <a:ext cx="256823" cy="256823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3372917">
              <a:off x="8680750" y="969381"/>
              <a:ext cx="215215" cy="236028"/>
            </a:xfrm>
            <a:custGeom>
              <a:avLst/>
              <a:gdLst/>
              <a:ahLst/>
              <a:cxnLst/>
              <a:rect l="0" t="0" r="0" b="0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-2281671">
              <a:off x="8539643" y="1947424"/>
              <a:ext cx="194420" cy="256837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1748319">
              <a:off x="5572629" y="-99230"/>
              <a:ext cx="256835" cy="194419"/>
            </a:xfrm>
            <a:custGeom>
              <a:avLst/>
              <a:gdLst/>
              <a:ahLst/>
              <a:cxnLst/>
              <a:rect l="0" t="0" r="0" b="0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1789591">
              <a:off x="9066422" y="16341"/>
              <a:ext cx="215209" cy="256821"/>
            </a:xfrm>
            <a:custGeom>
              <a:avLst/>
              <a:gdLst/>
              <a:ahLst/>
              <a:cxnLst/>
              <a:rect l="0" t="0" r="0" b="0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836715" y="1319218"/>
              <a:ext cx="246438" cy="241244"/>
            </a:xfrm>
            <a:custGeom>
              <a:avLst/>
              <a:gdLst/>
              <a:ahLst/>
              <a:cxnLst/>
              <a:rect l="0" t="0" r="0" b="0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445577" y="-92335"/>
              <a:ext cx="256839" cy="256839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1964817">
              <a:off x="7620084" y="553324"/>
              <a:ext cx="256848" cy="256848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rot="-1447329">
              <a:off x="7082181" y="-59542"/>
              <a:ext cx="256810" cy="256163"/>
            </a:xfrm>
            <a:custGeom>
              <a:avLst/>
              <a:gdLst/>
              <a:ahLst/>
              <a:cxnLst/>
              <a:rect l="0" t="0" r="0" b="0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1444061">
              <a:off x="6038695" y="166829"/>
              <a:ext cx="256820" cy="163841"/>
            </a:xfrm>
            <a:custGeom>
              <a:avLst/>
              <a:gdLst/>
              <a:ahLst/>
              <a:cxnLst/>
              <a:rect l="0" t="0" r="0" b="0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4097212">
              <a:off x="8293201" y="672399"/>
              <a:ext cx="184648" cy="256812"/>
            </a:xfrm>
            <a:custGeom>
              <a:avLst/>
              <a:gdLst/>
              <a:ahLst/>
              <a:cxnLst/>
              <a:rect l="0" t="0" r="0" b="0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4182644">
              <a:off x="3119409" y="4732025"/>
              <a:ext cx="230814" cy="230814"/>
            </a:xfrm>
            <a:custGeom>
              <a:avLst/>
              <a:gdLst/>
              <a:ahLst/>
              <a:cxnLst/>
              <a:rect l="0" t="0" r="0" b="0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-4905368">
              <a:off x="47576" y="2593779"/>
              <a:ext cx="248366" cy="248355"/>
            </a:xfrm>
            <a:custGeom>
              <a:avLst/>
              <a:gdLst/>
              <a:ahLst/>
              <a:cxnLst/>
              <a:rect l="0" t="0" r="0" b="0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-54609" y="3124075"/>
              <a:ext cx="252291" cy="230173"/>
            </a:xfrm>
            <a:custGeom>
              <a:avLst/>
              <a:gdLst/>
              <a:ahLst/>
              <a:cxnLst/>
              <a:rect l="0" t="0" r="0" b="0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5756751">
              <a:off x="4508674" y="4992510"/>
              <a:ext cx="264659" cy="215237"/>
            </a:xfrm>
            <a:custGeom>
              <a:avLst/>
              <a:gdLst/>
              <a:ahLst/>
              <a:cxnLst/>
              <a:rect l="0" t="0" r="0" b="0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-1642964">
              <a:off x="488128" y="3297298"/>
              <a:ext cx="173597" cy="256811"/>
            </a:xfrm>
            <a:custGeom>
              <a:avLst/>
              <a:gdLst/>
              <a:ahLst/>
              <a:cxnLst/>
              <a:rect l="0" t="0" r="0" b="0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5400000">
              <a:off x="-61521" y="4642800"/>
              <a:ext cx="121603" cy="256839"/>
            </a:xfrm>
            <a:custGeom>
              <a:avLst/>
              <a:gdLst/>
              <a:ahLst/>
              <a:cxnLst/>
              <a:rect l="0" t="0" r="0" b="0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1616468">
              <a:off x="791230" y="3789388"/>
              <a:ext cx="174274" cy="256851"/>
            </a:xfrm>
            <a:custGeom>
              <a:avLst/>
              <a:gdLst/>
              <a:ahLst/>
              <a:cxnLst/>
              <a:rect l="0" t="0" r="0" b="0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1887299">
              <a:off x="95348" y="4976446"/>
              <a:ext cx="152799" cy="256827"/>
            </a:xfrm>
            <a:custGeom>
              <a:avLst/>
              <a:gdLst/>
              <a:ahLst/>
              <a:cxnLst/>
              <a:rect l="0" t="0" r="0" b="0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-2424101">
              <a:off x="4037757" y="5015696"/>
              <a:ext cx="194427" cy="256846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rot="5074100">
              <a:off x="1795003" y="4894752"/>
              <a:ext cx="205485" cy="256199"/>
            </a:xfrm>
            <a:custGeom>
              <a:avLst/>
              <a:gdLst/>
              <a:ahLst/>
              <a:cxnLst/>
              <a:rect l="0" t="0" r="0" b="0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3590072" y="4782944"/>
              <a:ext cx="256839" cy="256839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467327" y="4812897"/>
              <a:ext cx="215224" cy="236037"/>
            </a:xfrm>
            <a:custGeom>
              <a:avLst/>
              <a:gdLst/>
              <a:ahLst/>
              <a:cxnLst/>
              <a:rect l="0" t="0" r="0" b="0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65493" y="5007315"/>
              <a:ext cx="256839" cy="195080"/>
            </a:xfrm>
            <a:custGeom>
              <a:avLst/>
              <a:gdLst/>
              <a:ahLst/>
              <a:cxnLst/>
              <a:rect l="0" t="0" r="0" b="0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1404782">
              <a:off x="1757253" y="4478796"/>
              <a:ext cx="256843" cy="194424"/>
            </a:xfrm>
            <a:custGeom>
              <a:avLst/>
              <a:gdLst/>
              <a:ahLst/>
              <a:cxnLst/>
              <a:rect l="0" t="0" r="0" b="0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-2889356">
              <a:off x="42222" y="3695880"/>
              <a:ext cx="215219" cy="256834"/>
            </a:xfrm>
            <a:custGeom>
              <a:avLst/>
              <a:gdLst/>
              <a:ahLst/>
              <a:cxnLst/>
              <a:rect l="0" t="0" r="0" b="0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25653" y="4689868"/>
              <a:ext cx="246438" cy="241244"/>
            </a:xfrm>
            <a:custGeom>
              <a:avLst/>
              <a:gdLst/>
              <a:ahLst/>
              <a:cxnLst/>
              <a:rect l="0" t="0" r="0" b="0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3891786">
              <a:off x="747980" y="4447574"/>
              <a:ext cx="256852" cy="256852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10546735">
              <a:off x="2333495" y="4819538"/>
              <a:ext cx="256826" cy="256826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345434">
              <a:off x="2851762" y="5016040"/>
              <a:ext cx="256807" cy="256161"/>
            </a:xfrm>
            <a:custGeom>
              <a:avLst/>
              <a:gdLst/>
              <a:ahLst/>
              <a:cxnLst/>
              <a:rect l="0" t="0" r="0" b="0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-1610580">
              <a:off x="97613" y="4374451"/>
              <a:ext cx="256873" cy="163875"/>
            </a:xfrm>
            <a:custGeom>
              <a:avLst/>
              <a:gdLst/>
              <a:ahLst/>
              <a:cxnLst/>
              <a:rect l="0" t="0" r="0" b="0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1646234">
              <a:off x="1204270" y="4206459"/>
              <a:ext cx="184658" cy="256826"/>
            </a:xfrm>
            <a:custGeom>
              <a:avLst/>
              <a:gdLst/>
              <a:ahLst/>
              <a:cxnLst/>
              <a:rect l="0" t="0" r="0" b="0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3799883">
              <a:off x="8874076" y="2381618"/>
              <a:ext cx="248395" cy="248384"/>
            </a:xfrm>
            <a:custGeom>
              <a:avLst/>
              <a:gdLst/>
              <a:ahLst/>
              <a:cxnLst/>
              <a:rect l="0" t="0" r="0" b="0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8331321">
              <a:off x="8990974" y="3105466"/>
              <a:ext cx="252284" cy="230167"/>
            </a:xfrm>
            <a:custGeom>
              <a:avLst/>
              <a:gdLst/>
              <a:ahLst/>
              <a:cxnLst/>
              <a:rect l="0" t="0" r="0" b="0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-4393353">
              <a:off x="9003600" y="4587778"/>
              <a:ext cx="264649" cy="215229"/>
            </a:xfrm>
            <a:custGeom>
              <a:avLst/>
              <a:gdLst/>
              <a:ahLst/>
              <a:cxnLst/>
              <a:rect l="0" t="0" r="0" b="0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1905983">
              <a:off x="8108013" y="3661290"/>
              <a:ext cx="256852" cy="173628"/>
            </a:xfrm>
            <a:custGeom>
              <a:avLst/>
              <a:gdLst/>
              <a:ahLst/>
              <a:cxnLst/>
              <a:rect l="0" t="0" r="0" b="0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7798113" y="4971731"/>
              <a:ext cx="173608" cy="256827"/>
            </a:xfrm>
            <a:custGeom>
              <a:avLst/>
              <a:gdLst/>
              <a:ahLst/>
              <a:cxnLst/>
              <a:rect l="0" t="0" r="0" b="0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-2337863">
              <a:off x="8487784" y="4566973"/>
              <a:ext cx="121596" cy="256825"/>
            </a:xfrm>
            <a:custGeom>
              <a:avLst/>
              <a:gdLst/>
              <a:ahLst/>
              <a:cxnLst/>
              <a:rect l="0" t="0" r="0" b="0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5048341">
              <a:off x="8701221" y="2754451"/>
              <a:ext cx="174250" cy="256816"/>
            </a:xfrm>
            <a:custGeom>
              <a:avLst/>
              <a:gdLst/>
              <a:ahLst/>
              <a:cxnLst/>
              <a:rect l="0" t="0" r="0" b="0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9113199">
              <a:off x="6948340" y="4591271"/>
              <a:ext cx="152793" cy="256817"/>
            </a:xfrm>
            <a:custGeom>
              <a:avLst/>
              <a:gdLst/>
              <a:ahLst/>
              <a:cxnLst/>
              <a:rect l="0" t="0" r="0" b="0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3439445">
              <a:off x="7420819" y="4599991"/>
              <a:ext cx="194421" cy="256839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729362">
              <a:off x="6158941" y="4795522"/>
              <a:ext cx="205499" cy="256215"/>
            </a:xfrm>
            <a:custGeom>
              <a:avLst/>
              <a:gdLst/>
              <a:ahLst/>
              <a:cxnLst/>
              <a:rect l="0" t="0" r="0" b="0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6577114">
              <a:off x="5012602" y="-138481"/>
              <a:ext cx="256775" cy="256775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9704310">
              <a:off x="9028318" y="3764788"/>
              <a:ext cx="215212" cy="236025"/>
            </a:xfrm>
            <a:custGeom>
              <a:avLst/>
              <a:gdLst/>
              <a:ahLst/>
              <a:cxnLst/>
              <a:rect l="0" t="0" r="0" b="0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3979180">
              <a:off x="6697263" y="4971730"/>
              <a:ext cx="194414" cy="256828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8330018" y="5007315"/>
              <a:ext cx="256839" cy="195080"/>
            </a:xfrm>
            <a:custGeom>
              <a:avLst/>
              <a:gdLst/>
              <a:ahLst/>
              <a:cxnLst/>
              <a:rect l="0" t="0" r="0" b="0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2419421">
              <a:off x="7180708" y="5046918"/>
              <a:ext cx="256836" cy="194419"/>
            </a:xfrm>
            <a:custGeom>
              <a:avLst/>
              <a:gdLst/>
              <a:ahLst/>
              <a:cxnLst/>
              <a:rect l="0" t="0" r="0" b="0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-4139587">
              <a:off x="5167220" y="4895748"/>
              <a:ext cx="215196" cy="256806"/>
            </a:xfrm>
            <a:custGeom>
              <a:avLst/>
              <a:gdLst/>
              <a:ahLst/>
              <a:cxnLst/>
              <a:rect l="0" t="0" r="0" b="0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rot="-9294082">
              <a:off x="8608927" y="3639699"/>
              <a:ext cx="246431" cy="241236"/>
            </a:xfrm>
            <a:custGeom>
              <a:avLst/>
              <a:gdLst/>
              <a:ahLst/>
              <a:cxnLst/>
              <a:rect l="0" t="0" r="0" b="0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rot="9313696">
              <a:off x="8792435" y="4260786"/>
              <a:ext cx="256873" cy="256873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5709170" y="4980149"/>
              <a:ext cx="184667" cy="256839"/>
            </a:xfrm>
            <a:custGeom>
              <a:avLst/>
              <a:gdLst/>
              <a:ahLst/>
              <a:cxnLst/>
              <a:rect l="0" t="0" r="0" b="0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79"/>
          <p:cNvSpPr txBox="1">
            <a:spLocks noGrp="1"/>
          </p:cNvSpPr>
          <p:nvPr>
            <p:ph type="ctrTitle"/>
          </p:nvPr>
        </p:nvSpPr>
        <p:spPr>
          <a:xfrm>
            <a:off x="4679092" y="1486172"/>
            <a:ext cx="3349602" cy="2171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tx1"/>
                </a:solidFill>
                <a:latin typeface="IRANSans Medium" charset="0"/>
                <a:ea typeface="IRANSans Medium" charset="0"/>
                <a:cs typeface="2  Mashhad" pitchFamily="2" charset="-78"/>
              </a:rPr>
              <a:t>آشنایی با روند آموزشی </a:t>
            </a:r>
            <a:br>
              <a:rPr lang="fa-IR" sz="3600" b="1" dirty="0" smtClean="0">
                <a:solidFill>
                  <a:schemeClr val="tx1"/>
                </a:solidFill>
                <a:latin typeface="IRANSans Medium" charset="0"/>
                <a:ea typeface="IRANSans Medium" charset="0"/>
                <a:cs typeface="2  Mashhad" pitchFamily="2" charset="-78"/>
              </a:rPr>
            </a:br>
            <a:r>
              <a:rPr lang="fa-IR" sz="3600" b="1" dirty="0" smtClean="0">
                <a:solidFill>
                  <a:schemeClr val="tx1"/>
                </a:solidFill>
                <a:latin typeface="IRANSans Medium" charset="0"/>
                <a:ea typeface="IRANSans Medium" charset="0"/>
                <a:cs typeface="2  Mashhad" pitchFamily="2" charset="-78"/>
              </a:rPr>
              <a:t>مراحل تصویب پایان نامه از ابتدا تا روز دفاع</a:t>
            </a:r>
            <a:endParaRPr sz="3600" b="1" dirty="0">
              <a:solidFill>
                <a:schemeClr val="tx1"/>
              </a:solidFill>
              <a:latin typeface="IRANSans Medium" charset="0"/>
              <a:ea typeface="IRANSans Medium" charset="0"/>
              <a:cs typeface="2  Mashh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556784" y="4741613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sp>
        <p:nvSpPr>
          <p:cNvPr id="8" name="Rounded Rectangle 4"/>
          <p:cNvSpPr/>
          <p:nvPr/>
        </p:nvSpPr>
        <p:spPr>
          <a:xfrm>
            <a:off x="2210181" y="488604"/>
            <a:ext cx="4715713" cy="5681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fa-IR" sz="1600" b="1" dirty="0">
                <a:cs typeface="B Nazanin" pitchFamily="2" charset="-78"/>
              </a:rPr>
              <a:t>ارائه فرم به همراه یک نسخه از پایان نامه جهت تاييد توسط گروه تحصيلات تكميلي</a:t>
            </a:r>
            <a:endParaRPr lang="en-US" sz="1600" b="1" dirty="0">
              <a:cs typeface="B Nazanin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64274" y="1105578"/>
            <a:ext cx="215451" cy="179543"/>
            <a:chOff x="2302099" y="752407"/>
            <a:chExt cx="215451" cy="179543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2320053" y="734453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ight Arrow 6"/>
            <p:cNvSpPr/>
            <p:nvPr/>
          </p:nvSpPr>
          <p:spPr>
            <a:xfrm>
              <a:off x="2345190" y="752407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44348" y="1298569"/>
            <a:ext cx="3852212" cy="708142"/>
            <a:chOff x="952499" y="961874"/>
            <a:chExt cx="2914651" cy="708142"/>
          </a:xfrm>
        </p:grpSpPr>
        <p:sp>
          <p:nvSpPr>
            <p:cNvPr id="13" name="Rounded Rectangle 12"/>
            <p:cNvSpPr/>
            <p:nvPr/>
          </p:nvSpPr>
          <p:spPr>
            <a:xfrm>
              <a:off x="952499" y="961874"/>
              <a:ext cx="2914651" cy="70814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973240" y="982615"/>
              <a:ext cx="2873169" cy="66666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ارسال دعوتنامه براي هيات داوران به همراه پايان نامه حداقل 10 روز قبل از تاريخ دفاع</a:t>
              </a:r>
              <a:endParaRPr lang="en-US" sz="1600" b="1" dirty="0"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64274" y="2053111"/>
            <a:ext cx="215451" cy="179543"/>
            <a:chOff x="2302099" y="1699940"/>
            <a:chExt cx="215451" cy="179543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2320053" y="1681986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2345190" y="1699940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14916" y="2253493"/>
            <a:ext cx="4720281" cy="696457"/>
            <a:chOff x="552448" y="1734817"/>
            <a:chExt cx="3714753" cy="567677"/>
          </a:xfrm>
        </p:grpSpPr>
        <p:sp>
          <p:nvSpPr>
            <p:cNvPr id="19" name="Rounded Rectangle 18"/>
            <p:cNvSpPr/>
            <p:nvPr/>
          </p:nvSpPr>
          <p:spPr>
            <a:xfrm>
              <a:off x="552448" y="1734817"/>
              <a:ext cx="3714753" cy="56767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565414" y="1751443"/>
              <a:ext cx="3681499" cy="53442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600" b="1" dirty="0" smtClean="0">
                <a:cs typeface="B Nazanin" pitchFamily="2" charset="-78"/>
              </a:endParaRPr>
            </a:p>
            <a:p>
              <a:pPr lvl="0" algn="ctr"/>
              <a:r>
                <a:rPr lang="fa-IR" sz="1600" b="1" dirty="0">
                  <a:cs typeface="B Nazanin" pitchFamily="2" charset="-78"/>
                </a:rPr>
                <a:t>نصب اعلان دفاعيه در سالن کلاسها حداقل 7روز قبل از جلسه ي دفاع با هماهنگی مسئول تحصیلات تکمیلی</a:t>
              </a:r>
              <a:endParaRPr lang="en-US" sz="1600" b="1" dirty="0">
                <a:cs typeface="B Nazanin" pitchFamily="2" charset="-78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64274" y="3016701"/>
            <a:ext cx="215451" cy="179543"/>
            <a:chOff x="2302099" y="2507008"/>
            <a:chExt cx="215451" cy="179543"/>
          </a:xfrm>
        </p:grpSpPr>
        <p:sp>
          <p:nvSpPr>
            <p:cNvPr id="22" name="Right Arrow 21"/>
            <p:cNvSpPr/>
            <p:nvPr/>
          </p:nvSpPr>
          <p:spPr>
            <a:xfrm rot="5400000">
              <a:off x="2320053" y="2489054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ight Arrow 14"/>
            <p:cNvSpPr/>
            <p:nvPr/>
          </p:nvSpPr>
          <p:spPr>
            <a:xfrm>
              <a:off x="2345190" y="2507008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56070" y="3226168"/>
            <a:ext cx="3039932" cy="596178"/>
            <a:chOff x="542930" y="2716475"/>
            <a:chExt cx="3733789" cy="537786"/>
          </a:xfrm>
        </p:grpSpPr>
        <p:sp>
          <p:nvSpPr>
            <p:cNvPr id="25" name="Rounded Rectangle 24"/>
            <p:cNvSpPr/>
            <p:nvPr/>
          </p:nvSpPr>
          <p:spPr>
            <a:xfrm>
              <a:off x="542930" y="2716475"/>
              <a:ext cx="3733789" cy="53778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558681" y="2732226"/>
              <a:ext cx="3702287" cy="50628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هماهنگي با امور اداري جهت آماده ساختن سالن جلسه ي دفاع</a:t>
              </a:r>
              <a:endParaRPr lang="en-US" sz="1600" b="1" dirty="0">
                <a:cs typeface="B Nazanin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64273" y="3897457"/>
            <a:ext cx="215451" cy="143002"/>
            <a:chOff x="2302098" y="3297146"/>
            <a:chExt cx="215451" cy="143002"/>
          </a:xfrm>
        </p:grpSpPr>
        <p:sp>
          <p:nvSpPr>
            <p:cNvPr id="28" name="Right Arrow 27"/>
            <p:cNvSpPr/>
            <p:nvPr/>
          </p:nvSpPr>
          <p:spPr>
            <a:xfrm rot="5400000">
              <a:off x="2338323" y="3260921"/>
              <a:ext cx="143002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ight Arrow 18"/>
            <p:cNvSpPr/>
            <p:nvPr/>
          </p:nvSpPr>
          <p:spPr>
            <a:xfrm>
              <a:off x="2345189" y="3297146"/>
              <a:ext cx="129271" cy="100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98788" y="4103496"/>
            <a:ext cx="1729946" cy="545313"/>
            <a:chOff x="542930" y="2716475"/>
            <a:chExt cx="3733789" cy="537786"/>
          </a:xfrm>
        </p:grpSpPr>
        <p:sp>
          <p:nvSpPr>
            <p:cNvPr id="32" name="Rounded Rectangle 31"/>
            <p:cNvSpPr/>
            <p:nvPr/>
          </p:nvSpPr>
          <p:spPr>
            <a:xfrm>
              <a:off x="542930" y="2716475"/>
              <a:ext cx="3733789" cy="53778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3" name="Rounded Rectangle 16"/>
            <p:cNvSpPr/>
            <p:nvPr/>
          </p:nvSpPr>
          <p:spPr>
            <a:xfrm>
              <a:off x="558681" y="2732226"/>
              <a:ext cx="3702287" cy="50628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دفاع از پايان نامه</a:t>
              </a:r>
              <a:endParaRPr lang="en-US" sz="1600" b="1" dirty="0"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1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35" y="980303"/>
            <a:ext cx="6777573" cy="3499349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*براساس بخشنامه حداکثر نمره پایان </a:t>
            </a:r>
            <a:r>
              <a:rPr lang="ar-SA" sz="1600" b="1" dirty="0" smtClean="0">
                <a:cs typeface="B Nazanin" pitchFamily="2" charset="-78"/>
              </a:rPr>
              <a:t>نامه</a:t>
            </a:r>
            <a:r>
              <a:rPr lang="fa-IR" sz="1600" b="1" dirty="0" smtClean="0">
                <a:cs typeface="B Nazanin" pitchFamily="2" charset="-78"/>
              </a:rPr>
              <a:t>،</a:t>
            </a:r>
            <a:r>
              <a:rPr lang="ar-SA" sz="1600" b="1" dirty="0" smtClean="0">
                <a:cs typeface="B Nazanin" pitchFamily="2" charset="-78"/>
              </a:rPr>
              <a:t> 18 </a:t>
            </a:r>
            <a:r>
              <a:rPr lang="ar-SA" sz="1600" b="1" dirty="0">
                <a:cs typeface="B Nazanin" pitchFamily="2" charset="-78"/>
              </a:rPr>
              <a:t>از 20 نمره بوده و 2 نمره دیگر منوط به چاپ مقاله درمجلات  و همایش های معتبرعلمی می باشد </a:t>
            </a:r>
            <a:r>
              <a:rPr lang="fa-IR" sz="1600" b="1" dirty="0">
                <a:cs typeface="B Nazanin" pitchFamily="2" charset="-78"/>
              </a:rPr>
              <a:t>. توجه </a:t>
            </a:r>
            <a:r>
              <a:rPr lang="fa-IR" sz="1600" b="1" dirty="0" smtClean="0">
                <a:cs typeface="B Nazanin" pitchFamily="2" charset="-78"/>
              </a:rPr>
              <a:t>گردد </a:t>
            </a:r>
            <a:r>
              <a:rPr lang="fa-IR" sz="1600" b="1" dirty="0">
                <a:cs typeface="B Nazanin" pitchFamily="2" charset="-78"/>
              </a:rPr>
              <a:t>حداکثر نمره 2 نمره می </a:t>
            </a:r>
            <a:r>
              <a:rPr lang="fa-IR" sz="1600" b="1" dirty="0" smtClean="0">
                <a:cs typeface="B Nazanin" pitchFamily="2" charset="-78"/>
              </a:rPr>
              <a:t>باشد و مهلت ارائه ی مقاله تا روز دفاع می باشد.</a:t>
            </a:r>
          </a:p>
          <a:p>
            <a:pPr marL="76200" indent="0" algn="just" rtl="1">
              <a:lnSpc>
                <a:spcPct val="150000"/>
              </a:lnSpc>
              <a:buNone/>
            </a:pPr>
            <a:r>
              <a:rPr lang="fa-IR" sz="1600" b="1" dirty="0" smtClean="0">
                <a:cs typeface="B Nazanin" pitchFamily="2" charset="-78"/>
              </a:rPr>
              <a:t>( </a:t>
            </a:r>
            <a:r>
              <a:rPr lang="fa-IR" sz="1600" b="1" dirty="0">
                <a:cs typeface="B Nazanin" pitchFamily="2" charset="-78"/>
              </a:rPr>
              <a:t>لذا بر اساس امتیاز مقالات دانشجو موظف است برای مجلات معتبر یک مقاله و برای همایش ها 2 مقاله با عناوین مختلف در عین حال مستخرج شده از پایان نامه تهیه و پذیرش بگیرد </a:t>
            </a:r>
            <a:r>
              <a:rPr lang="fa-IR" sz="1600" b="1" dirty="0" smtClean="0">
                <a:cs typeface="B Nazanin" pitchFamily="2" charset="-78"/>
              </a:rPr>
              <a:t>.)</a:t>
            </a:r>
          </a:p>
          <a:p>
            <a:pPr marL="76200" indent="0" algn="just" rtl="1">
              <a:lnSpc>
                <a:spcPct val="150000"/>
              </a:lnSpc>
              <a:buNone/>
            </a:pPr>
            <a:endParaRPr lang="en-US" sz="16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دانشجو باید بلافاصله پس از دفاع برای تحويل فرمهای صورتجلسه دفاع  به دفتر تحصیلات تکمیلی مراجعه نماید.</a:t>
            </a:r>
            <a:endParaRPr lang="en-US" sz="1600" dirty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93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980303"/>
            <a:ext cx="6915300" cy="3639392"/>
          </a:xfrm>
        </p:spPr>
        <p:txBody>
          <a:bodyPr/>
          <a:lstStyle/>
          <a:p>
            <a:pPr marL="76200" indent="0" algn="just" rtl="1">
              <a:lnSpc>
                <a:spcPct val="150000"/>
              </a:lnSpc>
              <a:buNone/>
            </a:pPr>
            <a:endParaRPr lang="en-US" sz="16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تذكر: </a:t>
            </a:r>
            <a:r>
              <a:rPr lang="fa-IR" sz="1600" b="1" dirty="0">
                <a:cs typeface="B Nazanin" pitchFamily="2" charset="-78"/>
              </a:rPr>
              <a:t>به منظور هماهنگي بيشتر و يكسان سازي پايان نامه های دانشجويان ، رعايت كليه نكات آئين نامه نحوه نگارش و تدوين پايان نامه ها (قابل دریافت از سایت موسسه) ، براي دانشجويان كليه رشته هاي تحصيلي الزامي است در غير اينصورت عواقب ناشي ازآن درموقع تحويل پايان نامه به عهده خود دانشجو مي باشد و هيچ عذري پذيرفته نیست.</a:t>
            </a:r>
            <a:endParaRPr lang="en-US" sz="1600" dirty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95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1" name="Shape 842"/>
          <p:cNvSpPr txBox="1">
            <a:spLocks noGrp="1"/>
          </p:cNvSpPr>
          <p:nvPr>
            <p:ph type="body" idx="2"/>
          </p:nvPr>
        </p:nvSpPr>
        <p:spPr>
          <a:xfrm>
            <a:off x="1153297" y="1352550"/>
            <a:ext cx="7047678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A" sz="1800" b="1" dirty="0">
                <a:cs typeface="B Nazanin" pitchFamily="2" charset="-78"/>
              </a:rPr>
              <a:t>** طبق بخشنامه آموزشی حداکثر سنوات تحصیلی در مقطع کارشناسی ارشد </a:t>
            </a:r>
            <a:r>
              <a:rPr lang="ar-SA" sz="1800" b="1" u="sng" dirty="0">
                <a:cs typeface="B Nazanin" pitchFamily="2" charset="-78"/>
              </a:rPr>
              <a:t>4 نیمسال تحصیلی</a:t>
            </a:r>
            <a:r>
              <a:rPr lang="ar-SA" sz="1800" b="1" dirty="0">
                <a:cs typeface="B Nazanin" pitchFamily="2" charset="-78"/>
              </a:rPr>
              <a:t> می باشد دانشجویانی که تا پایان نیمسال چهارم به هر دلیلی قادر به دفاع از پایان نامه نگردند موظفند برای پر کردن فرم تمدید تحصیلی </a:t>
            </a:r>
            <a:r>
              <a:rPr lang="ar-SA" sz="1800" b="1" u="sng" dirty="0">
                <a:cs typeface="B Nazanin" pitchFamily="2" charset="-78"/>
              </a:rPr>
              <a:t>2ماه قبل از اتمام سنوات</a:t>
            </a:r>
            <a:r>
              <a:rPr lang="ar-SA" sz="1800" b="1" dirty="0">
                <a:cs typeface="B Nazanin" pitchFamily="2" charset="-78"/>
              </a:rPr>
              <a:t> اقدام کنند و </a:t>
            </a:r>
            <a:r>
              <a:rPr lang="fa-IR" sz="1800" b="1" dirty="0" smtClean="0">
                <a:cs typeface="B Nazanin" pitchFamily="2" charset="-78"/>
              </a:rPr>
              <a:t>نصف </a:t>
            </a:r>
            <a:r>
              <a:rPr lang="ar-SA" sz="1800" b="1" u="sng" dirty="0" smtClean="0">
                <a:cs typeface="B Nazanin" pitchFamily="2" charset="-78"/>
              </a:rPr>
              <a:t>شهریه </a:t>
            </a:r>
            <a:r>
              <a:rPr lang="ar-SA" sz="1800" b="1" u="sng" dirty="0">
                <a:cs typeface="B Nazanin" pitchFamily="2" charset="-78"/>
              </a:rPr>
              <a:t>ثابت</a:t>
            </a:r>
            <a:r>
              <a:rPr lang="ar-SA" sz="1800" b="1" dirty="0">
                <a:cs typeface="B Nazanin" pitchFamily="2" charset="-78"/>
              </a:rPr>
              <a:t> ترم جدید را نیز پرداخت نمایند.</a:t>
            </a:r>
            <a:endParaRPr lang="en-US" sz="1800" dirty="0">
              <a:cs typeface="B Nazanin" pitchFamily="2" charset="-78"/>
            </a:endParaRPr>
          </a:p>
          <a:p>
            <a:pPr marL="0" lvl="0" indent="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latin typeface="IRANSans Medium" charset="0"/>
              <a:ea typeface="IRANSans Medium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13254" y="782595"/>
            <a:ext cx="7187721" cy="3703755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 smtClean="0">
                <a:cs typeface="B Nazanin" pitchFamily="2" charset="-78"/>
              </a:rPr>
              <a:t>تمامي </a:t>
            </a:r>
            <a:r>
              <a:rPr lang="ar-SA" b="1" dirty="0">
                <a:cs typeface="B Nazanin" pitchFamily="2" charset="-78"/>
              </a:rPr>
              <a:t>دانشجويان تا زماني كه از پایان نامه ی خود دفاع نكرده اند طبق برنامه هر نيمسال موظفند همه مراحل انتخاب واحد را انجام دهند. عدم انتخاب واحد در تاريخ اعلام شده به منزله قطع رابطه دانشجو با موسسه و </a:t>
            </a:r>
            <a:r>
              <a:rPr lang="ar-SA" u="sng" dirty="0">
                <a:cs typeface="B Nazanin" pitchFamily="2" charset="-78"/>
              </a:rPr>
              <a:t>انصراف از تحصيل</a:t>
            </a:r>
            <a:r>
              <a:rPr lang="ar-SA" b="1" dirty="0">
                <a:cs typeface="B Nazanin" pitchFamily="2" charset="-78"/>
              </a:rPr>
              <a:t> است و مطابق ضوابط آموزشي با آنها رفتار خواهد شد</a:t>
            </a:r>
            <a:r>
              <a:rPr lang="en-US" b="1" dirty="0">
                <a:cs typeface="B Nazanin" pitchFamily="2" charset="-78"/>
              </a:rPr>
              <a:t>.</a:t>
            </a:r>
            <a:endParaRPr lang="en-US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66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l="17497" r="17504"/>
          <a:stretch/>
        </p:blipFill>
        <p:spPr>
          <a:xfrm>
            <a:off x="5702217" y="1000015"/>
            <a:ext cx="2765700" cy="27657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3290">
                <a:alpha val="50000"/>
              </a:srgbClr>
            </a:outerShdw>
          </a:effectLst>
        </p:spPr>
      </p:pic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7310" y="1002914"/>
            <a:ext cx="4829432" cy="33036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دانشجویانی که سنوات مجاز تحصیلی آنان ( </a:t>
            </a:r>
            <a:r>
              <a:rPr lang="fa-IR" sz="1600" b="1" dirty="0" smtClean="0">
                <a:cs typeface="B Nazanin" pitchFamily="2" charset="-78"/>
              </a:rPr>
              <a:t>4</a:t>
            </a:r>
            <a:r>
              <a:rPr lang="ar-SA" sz="1600" b="1" dirty="0" smtClean="0">
                <a:cs typeface="B Nazanin" pitchFamily="2" charset="-78"/>
              </a:rPr>
              <a:t> </a:t>
            </a:r>
            <a:r>
              <a:rPr lang="ar-SA" sz="1600" b="1" dirty="0">
                <a:cs typeface="B Nazanin" pitchFamily="2" charset="-78"/>
              </a:rPr>
              <a:t>نیمسال و بیشتر) به پایان رسیده است باید جهت اخذ مجوز ادامه تحصیل در </a:t>
            </a:r>
            <a:r>
              <a:rPr lang="ar-SA" sz="1600" b="1" dirty="0" smtClean="0">
                <a:cs typeface="B Nazanin" pitchFamily="2" charset="-78"/>
              </a:rPr>
              <a:t>نیمسال</a:t>
            </a:r>
            <a:r>
              <a:rPr lang="fa-IR" sz="1600" b="1" dirty="0" smtClean="0">
                <a:cs typeface="B Nazanin" pitchFamily="2" charset="-78"/>
              </a:rPr>
              <a:t> هفتم </a:t>
            </a:r>
            <a:r>
              <a:rPr lang="ar-SA" sz="1600" b="1" dirty="0" smtClean="0">
                <a:cs typeface="B Nazanin" pitchFamily="2" charset="-78"/>
              </a:rPr>
              <a:t>و </a:t>
            </a:r>
            <a:r>
              <a:rPr lang="ar-SA" sz="1600" b="1" dirty="0">
                <a:cs typeface="B Nazanin" pitchFamily="2" charset="-78"/>
              </a:rPr>
              <a:t>.... </a:t>
            </a:r>
            <a:r>
              <a:rPr lang="ar-SA" sz="1600" b="1" dirty="0" smtClean="0">
                <a:cs typeface="B Nazanin" pitchFamily="2" charset="-78"/>
              </a:rPr>
              <a:t>به </a:t>
            </a:r>
            <a:r>
              <a:rPr lang="ar-SA" sz="1600" b="1" dirty="0">
                <a:cs typeface="B Nazanin" pitchFamily="2" charset="-78"/>
              </a:rPr>
              <a:t>مدیر دانشجویی </a:t>
            </a:r>
            <a:r>
              <a:rPr lang="ar-SA" sz="1600" b="1" dirty="0" smtClean="0">
                <a:cs typeface="B Nazanin" pitchFamily="2" charset="-78"/>
              </a:rPr>
              <a:t>( </a:t>
            </a:r>
            <a:r>
              <a:rPr lang="ar-SA" sz="1600" b="1" dirty="0">
                <a:cs typeface="B Nazanin" pitchFamily="2" charset="-78"/>
              </a:rPr>
              <a:t>آقای علیمرادی) </a:t>
            </a:r>
            <a:r>
              <a:rPr lang="fa-IR" sz="1600" b="1" dirty="0" smtClean="0">
                <a:cs typeface="B Nazanin" pitchFamily="2" charset="-78"/>
              </a:rPr>
              <a:t>مراجعه</a:t>
            </a:r>
            <a:r>
              <a:rPr lang="ar-SA" sz="1600" b="1" dirty="0" smtClean="0">
                <a:cs typeface="B Nazanin" pitchFamily="2" charset="-78"/>
              </a:rPr>
              <a:t> </a:t>
            </a:r>
            <a:r>
              <a:rPr lang="ar-SA" sz="1600" b="1" dirty="0">
                <a:cs typeface="B Nazanin" pitchFamily="2" charset="-78"/>
              </a:rPr>
              <a:t>نمایند</a:t>
            </a:r>
            <a:r>
              <a:rPr lang="en-US" sz="1600" b="1" dirty="0">
                <a:cs typeface="B Nazanin" pitchFamily="2" charset="-78"/>
              </a:rPr>
              <a:t>.</a:t>
            </a:r>
            <a:endParaRPr lang="en-US" sz="16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** بدیهی است که عدم </a:t>
            </a:r>
            <a:r>
              <a:rPr lang="fa-IR" sz="1600" b="1" dirty="0" smtClean="0">
                <a:cs typeface="B Nazanin" pitchFamily="2" charset="-78"/>
              </a:rPr>
              <a:t>مراجعه تا </a:t>
            </a:r>
            <a:r>
              <a:rPr lang="ar-SA" sz="1600" b="1" dirty="0" smtClean="0">
                <a:cs typeface="B Nazanin" pitchFamily="2" charset="-78"/>
              </a:rPr>
              <a:t>تاریخ </a:t>
            </a:r>
            <a:r>
              <a:rPr lang="ar-SA" sz="1600" b="1" dirty="0">
                <a:cs typeface="B Nazanin" pitchFamily="2" charset="-78"/>
              </a:rPr>
              <a:t>تعیین شده به منزله انصراف از تحصیل تلقی شده و عواقب آن به عهده دانشجو می‌باشد.</a:t>
            </a:r>
            <a:endParaRPr lang="en-US" sz="1600" dirty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76"/>
          <p:cNvGrpSpPr>
            <a:grpSpLocks/>
          </p:cNvGrpSpPr>
          <p:nvPr/>
        </p:nvGrpSpPr>
        <p:grpSpPr bwMode="auto">
          <a:xfrm>
            <a:off x="870324" y="1395649"/>
            <a:ext cx="3570873" cy="2149203"/>
            <a:chOff x="1017405" y="2693983"/>
            <a:chExt cx="6794663" cy="4462905"/>
          </a:xfrm>
        </p:grpSpPr>
        <p:grpSp>
          <p:nvGrpSpPr>
            <p:cNvPr id="42006" name="Group 78"/>
            <p:cNvGrpSpPr>
              <a:grpSpLocks/>
            </p:cNvGrpSpPr>
            <p:nvPr/>
          </p:nvGrpSpPr>
          <p:grpSpPr bwMode="auto">
            <a:xfrm>
              <a:off x="1017405" y="2693983"/>
              <a:ext cx="6794663" cy="4462905"/>
              <a:chOff x="1017405" y="2693983"/>
              <a:chExt cx="6794663" cy="4462905"/>
            </a:xfrm>
          </p:grpSpPr>
          <p:sp>
            <p:nvSpPr>
              <p:cNvPr id="95" name="AutoShape 1"/>
              <p:cNvSpPr>
                <a:spLocks/>
              </p:cNvSpPr>
              <p:nvPr/>
            </p:nvSpPr>
            <p:spPr bwMode="auto">
              <a:xfrm>
                <a:off x="1017405" y="2693983"/>
                <a:ext cx="6794663" cy="4462905"/>
              </a:xfrm>
              <a:prstGeom prst="roundRect">
                <a:avLst>
                  <a:gd name="adj" fmla="val 1292"/>
                </a:avLst>
              </a:prstGeom>
              <a:solidFill>
                <a:srgbClr val="343434"/>
              </a:solidFill>
              <a:ln>
                <a:noFill/>
              </a:ln>
              <a:effectLst>
                <a:outerShdw blurRad="254000" dist="114299" dir="5340024" algn="ctr" rotWithShape="0">
                  <a:schemeClr val="bg2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  <p:sp>
            <p:nvSpPr>
              <p:cNvPr id="42010" name="Rectangle 2"/>
              <p:cNvSpPr>
                <a:spLocks/>
              </p:cNvSpPr>
              <p:nvPr/>
            </p:nvSpPr>
            <p:spPr bwMode="auto">
              <a:xfrm>
                <a:off x="1017405" y="3024940"/>
                <a:ext cx="6794663" cy="315914"/>
              </a:xfrm>
              <a:prstGeom prst="rect">
                <a:avLst/>
              </a:prstGeom>
              <a:solidFill>
                <a:srgbClr val="CDCDCD"/>
              </a:solidFill>
              <a:ln w="25400">
                <a:solidFill>
                  <a:srgbClr val="CDCDC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42011" name="AutoShape 3"/>
              <p:cNvSpPr>
                <a:spLocks/>
              </p:cNvSpPr>
              <p:nvPr/>
            </p:nvSpPr>
            <p:spPr bwMode="auto">
              <a:xfrm>
                <a:off x="2035351" y="2779230"/>
                <a:ext cx="2717865" cy="561624"/>
              </a:xfrm>
              <a:prstGeom prst="roundRect">
                <a:avLst>
                  <a:gd name="adj" fmla="val 11986"/>
                </a:avLst>
              </a:prstGeom>
              <a:solidFill>
                <a:srgbClr val="CDCDCD"/>
              </a:solidFill>
              <a:ln w="25400">
                <a:solidFill>
                  <a:srgbClr val="CDCDC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42012" name="Oval 4"/>
              <p:cNvSpPr>
                <a:spLocks/>
              </p:cNvSpPr>
              <p:nvPr/>
            </p:nvSpPr>
            <p:spPr bwMode="auto">
              <a:xfrm>
                <a:off x="1137753" y="2814331"/>
                <a:ext cx="95903" cy="952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101" name="Oval 5"/>
              <p:cNvSpPr>
                <a:spLocks/>
              </p:cNvSpPr>
              <p:nvPr/>
            </p:nvSpPr>
            <p:spPr bwMode="auto">
              <a:xfrm>
                <a:off x="1307368" y="2814127"/>
                <a:ext cx="96330" cy="95724"/>
              </a:xfrm>
              <a:prstGeom prst="ellipse">
                <a:avLst/>
              </a:prstGeom>
              <a:solidFill>
                <a:schemeClr val="accent3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  <p:sp>
            <p:nvSpPr>
              <p:cNvPr id="102" name="Oval 6"/>
              <p:cNvSpPr>
                <a:spLocks/>
              </p:cNvSpPr>
              <p:nvPr/>
            </p:nvSpPr>
            <p:spPr bwMode="auto">
              <a:xfrm>
                <a:off x="1477648" y="2814127"/>
                <a:ext cx="95357" cy="95724"/>
              </a:xfrm>
              <a:prstGeom prst="ellipse">
                <a:avLst/>
              </a:prstGeom>
              <a:solidFill>
                <a:schemeClr val="accent4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  <p:sp>
            <p:nvSpPr>
              <p:cNvPr id="42015" name="Rectangle 11"/>
              <p:cNvSpPr>
                <a:spLocks/>
              </p:cNvSpPr>
              <p:nvPr/>
            </p:nvSpPr>
            <p:spPr bwMode="auto">
              <a:xfrm>
                <a:off x="2205844" y="3085114"/>
                <a:ext cx="5104773" cy="2005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104" name="Freeform 9"/>
              <p:cNvSpPr>
                <a:spLocks/>
              </p:cNvSpPr>
              <p:nvPr/>
            </p:nvSpPr>
            <p:spPr bwMode="auto">
              <a:xfrm rot="18900000">
                <a:off x="4580638" y="2849291"/>
                <a:ext cx="99249" cy="99631"/>
              </a:xfrm>
              <a:custGeom>
                <a:avLst/>
                <a:gdLst>
                  <a:gd name="T0" fmla="*/ 42 w 64"/>
                  <a:gd name="T1" fmla="*/ 0 h 64"/>
                  <a:gd name="T2" fmla="*/ 21 w 64"/>
                  <a:gd name="T3" fmla="*/ 0 h 64"/>
                  <a:gd name="T4" fmla="*/ 21 w 64"/>
                  <a:gd name="T5" fmla="*/ 21 h 64"/>
                  <a:gd name="T6" fmla="*/ 0 w 64"/>
                  <a:gd name="T7" fmla="*/ 21 h 64"/>
                  <a:gd name="T8" fmla="*/ 0 w 64"/>
                  <a:gd name="T9" fmla="*/ 42 h 64"/>
                  <a:gd name="T10" fmla="*/ 21 w 64"/>
                  <a:gd name="T11" fmla="*/ 42 h 64"/>
                  <a:gd name="T12" fmla="*/ 21 w 64"/>
                  <a:gd name="T13" fmla="*/ 64 h 64"/>
                  <a:gd name="T14" fmla="*/ 42 w 64"/>
                  <a:gd name="T15" fmla="*/ 64 h 64"/>
                  <a:gd name="T16" fmla="*/ 42 w 64"/>
                  <a:gd name="T17" fmla="*/ 42 h 64"/>
                  <a:gd name="T18" fmla="*/ 64 w 64"/>
                  <a:gd name="T19" fmla="*/ 42 h 64"/>
                  <a:gd name="T20" fmla="*/ 64 w 64"/>
                  <a:gd name="T21" fmla="*/ 21 h 64"/>
                  <a:gd name="T22" fmla="*/ 42 w 64"/>
                  <a:gd name="T23" fmla="*/ 21 h 64"/>
                  <a:gd name="T24" fmla="*/ 42 w 64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42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64"/>
                    </a:lnTo>
                    <a:lnTo>
                      <a:pt x="42" y="64"/>
                    </a:lnTo>
                    <a:lnTo>
                      <a:pt x="42" y="42"/>
                    </a:lnTo>
                    <a:lnTo>
                      <a:pt x="64" y="42"/>
                    </a:lnTo>
                    <a:lnTo>
                      <a:pt x="64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7494380" y="2779230"/>
                <a:ext cx="155357" cy="155272"/>
                <a:chOff x="4763" y="0"/>
                <a:chExt cx="2900362" cy="28987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7" name="Freeform 13"/>
                <p:cNvSpPr>
                  <a:spLocks/>
                </p:cNvSpPr>
                <p:nvPr/>
              </p:nvSpPr>
              <p:spPr bwMode="auto">
                <a:xfrm>
                  <a:off x="4763" y="0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2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08" name="Freeform 14"/>
                <p:cNvSpPr>
                  <a:spLocks/>
                </p:cNvSpPr>
                <p:nvPr/>
              </p:nvSpPr>
              <p:spPr bwMode="auto">
                <a:xfrm>
                  <a:off x="4763" y="1087438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1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3" name="Freeform 15"/>
                <p:cNvSpPr>
                  <a:spLocks/>
                </p:cNvSpPr>
                <p:nvPr/>
              </p:nvSpPr>
              <p:spPr bwMode="auto">
                <a:xfrm>
                  <a:off x="4763" y="2171700"/>
                  <a:ext cx="727075" cy="727075"/>
                </a:xfrm>
                <a:custGeom>
                  <a:avLst/>
                  <a:gdLst>
                    <a:gd name="T0" fmla="*/ 168 w 193"/>
                    <a:gd name="T1" fmla="*/ 0 h 193"/>
                    <a:gd name="T2" fmla="*/ 24 w 193"/>
                    <a:gd name="T3" fmla="*/ 0 h 193"/>
                    <a:gd name="T4" fmla="*/ 0 w 193"/>
                    <a:gd name="T5" fmla="*/ 25 h 193"/>
                    <a:gd name="T6" fmla="*/ 0 w 193"/>
                    <a:gd name="T7" fmla="*/ 169 h 193"/>
                    <a:gd name="T8" fmla="*/ 24 w 193"/>
                    <a:gd name="T9" fmla="*/ 193 h 193"/>
                    <a:gd name="T10" fmla="*/ 168 w 193"/>
                    <a:gd name="T11" fmla="*/ 193 h 193"/>
                    <a:gd name="T12" fmla="*/ 193 w 193"/>
                    <a:gd name="T13" fmla="*/ 169 h 193"/>
                    <a:gd name="T14" fmla="*/ 193 w 193"/>
                    <a:gd name="T15" fmla="*/ 25 h 193"/>
                    <a:gd name="T16" fmla="*/ 168 w 193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2" y="193"/>
                        <a:pt x="193" y="182"/>
                        <a:pt x="193" y="169"/>
                      </a:cubicBezTo>
                      <a:cubicBezTo>
                        <a:pt x="193" y="25"/>
                        <a:pt x="193" y="25"/>
                        <a:pt x="193" y="25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4" name="Freeform 16"/>
                <p:cNvSpPr>
                  <a:spLocks/>
                </p:cNvSpPr>
                <p:nvPr/>
              </p:nvSpPr>
              <p:spPr bwMode="auto">
                <a:xfrm>
                  <a:off x="1093788" y="0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5" name="Freeform 17"/>
                <p:cNvSpPr>
                  <a:spLocks/>
                </p:cNvSpPr>
                <p:nvPr/>
              </p:nvSpPr>
              <p:spPr bwMode="auto">
                <a:xfrm>
                  <a:off x="1093788" y="1087438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6" name="Freeform 18"/>
                <p:cNvSpPr>
                  <a:spLocks/>
                </p:cNvSpPr>
                <p:nvPr/>
              </p:nvSpPr>
              <p:spPr bwMode="auto">
                <a:xfrm>
                  <a:off x="1093788" y="2171700"/>
                  <a:ext cx="722312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7" name="Freeform 19"/>
                <p:cNvSpPr>
                  <a:spLocks/>
                </p:cNvSpPr>
                <p:nvPr/>
              </p:nvSpPr>
              <p:spPr bwMode="auto">
                <a:xfrm>
                  <a:off x="2181225" y="0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8" name="Freeform 20"/>
                <p:cNvSpPr>
                  <a:spLocks/>
                </p:cNvSpPr>
                <p:nvPr/>
              </p:nvSpPr>
              <p:spPr bwMode="auto">
                <a:xfrm>
                  <a:off x="2181225" y="1087438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9" name="Freeform 21"/>
                <p:cNvSpPr>
                  <a:spLocks/>
                </p:cNvSpPr>
                <p:nvPr/>
              </p:nvSpPr>
              <p:spPr bwMode="auto">
                <a:xfrm>
                  <a:off x="2181225" y="2171700"/>
                  <a:ext cx="723900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0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</p:grp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 rot="5400000">
                <a:off x="7497498" y="3116200"/>
                <a:ext cx="146517" cy="128440"/>
              </a:xfrm>
              <a:custGeom>
                <a:avLst/>
                <a:gdLst>
                  <a:gd name="T0" fmla="*/ 504 w 896"/>
                  <a:gd name="T1" fmla="*/ 0 h 784"/>
                  <a:gd name="T2" fmla="*/ 116 w 896"/>
                  <a:gd name="T3" fmla="*/ 336 h 784"/>
                  <a:gd name="T4" fmla="*/ 0 w 896"/>
                  <a:gd name="T5" fmla="*/ 336 h 784"/>
                  <a:gd name="T6" fmla="*/ 168 w 896"/>
                  <a:gd name="T7" fmla="*/ 560 h 784"/>
                  <a:gd name="T8" fmla="*/ 336 w 896"/>
                  <a:gd name="T9" fmla="*/ 336 h 784"/>
                  <a:gd name="T10" fmla="*/ 230 w 896"/>
                  <a:gd name="T11" fmla="*/ 336 h 784"/>
                  <a:gd name="T12" fmla="*/ 504 w 896"/>
                  <a:gd name="T13" fmla="*/ 112 h 784"/>
                  <a:gd name="T14" fmla="*/ 784 w 896"/>
                  <a:gd name="T15" fmla="*/ 392 h 784"/>
                  <a:gd name="T16" fmla="*/ 504 w 896"/>
                  <a:gd name="T17" fmla="*/ 672 h 784"/>
                  <a:gd name="T18" fmla="*/ 504 w 896"/>
                  <a:gd name="T19" fmla="*/ 784 h 784"/>
                  <a:gd name="T20" fmla="*/ 896 w 896"/>
                  <a:gd name="T21" fmla="*/ 392 h 784"/>
                  <a:gd name="T22" fmla="*/ 504 w 896"/>
                  <a:gd name="T23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784">
                    <a:moveTo>
                      <a:pt x="504" y="0"/>
                    </a:moveTo>
                    <a:cubicBezTo>
                      <a:pt x="307" y="0"/>
                      <a:pt x="144" y="146"/>
                      <a:pt x="116" y="33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68" y="560"/>
                      <a:pt x="168" y="560"/>
                      <a:pt x="168" y="560"/>
                    </a:cubicBezTo>
                    <a:cubicBezTo>
                      <a:pt x="336" y="336"/>
                      <a:pt x="336" y="336"/>
                      <a:pt x="336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56" y="208"/>
                      <a:pt x="369" y="112"/>
                      <a:pt x="504" y="112"/>
                    </a:cubicBezTo>
                    <a:cubicBezTo>
                      <a:pt x="658" y="112"/>
                      <a:pt x="784" y="238"/>
                      <a:pt x="784" y="392"/>
                    </a:cubicBezTo>
                    <a:cubicBezTo>
                      <a:pt x="784" y="546"/>
                      <a:pt x="658" y="672"/>
                      <a:pt x="504" y="672"/>
                    </a:cubicBezTo>
                    <a:cubicBezTo>
                      <a:pt x="504" y="784"/>
                      <a:pt x="504" y="784"/>
                      <a:pt x="504" y="784"/>
                    </a:cubicBezTo>
                    <a:cubicBezTo>
                      <a:pt x="721" y="784"/>
                      <a:pt x="896" y="609"/>
                      <a:pt x="896" y="392"/>
                    </a:cubicBezTo>
                    <a:cubicBezTo>
                      <a:pt x="896" y="175"/>
                      <a:pt x="721" y="0"/>
                      <a:pt x="50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2353373" y="2960565"/>
              <a:ext cx="2465169" cy="4154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663">
                <a:defRPr/>
              </a:pPr>
              <a:r>
                <a:rPr lang="en-US" sz="700" dirty="0" smtClean="0">
                  <a:solidFill>
                    <a:schemeClr val="tx1"/>
                  </a:solidFill>
                  <a:ea typeface="+mn-ea"/>
                  <a:cs typeface="Lato Light" charset="0"/>
                </a:rPr>
                <a:t>www.adib-mazandaran.ac.ir</a:t>
              </a:r>
              <a:endParaRPr lang="id-ID" sz="700" dirty="0">
                <a:solidFill>
                  <a:schemeClr val="tx1"/>
                </a:solidFill>
                <a:ea typeface="+mn-ea"/>
                <a:cs typeface="Lato Light" charset="0"/>
              </a:endParaRPr>
            </a:p>
          </p:txBody>
        </p:sp>
        <p:sp>
          <p:nvSpPr>
            <p:cNvPr id="94" name="Freeform 29"/>
            <p:cNvSpPr>
              <a:spLocks noEditPoints="1"/>
            </p:cNvSpPr>
            <p:nvPr/>
          </p:nvSpPr>
          <p:spPr bwMode="auto">
            <a:xfrm>
              <a:off x="2269693" y="3129627"/>
              <a:ext cx="115791" cy="116237"/>
            </a:xfrm>
            <a:custGeom>
              <a:avLst/>
              <a:gdLst>
                <a:gd name="T0" fmla="*/ 0 w 636"/>
                <a:gd name="T1" fmla="*/ 318 h 636"/>
                <a:gd name="T2" fmla="*/ 636 w 636"/>
                <a:gd name="T3" fmla="*/ 318 h 636"/>
                <a:gd name="T4" fmla="*/ 594 w 636"/>
                <a:gd name="T5" fmla="*/ 308 h 636"/>
                <a:gd name="T6" fmla="*/ 448 w 636"/>
                <a:gd name="T7" fmla="*/ 179 h 636"/>
                <a:gd name="T8" fmla="*/ 594 w 636"/>
                <a:gd name="T9" fmla="*/ 308 h 636"/>
                <a:gd name="T10" fmla="*/ 223 w 636"/>
                <a:gd name="T11" fmla="*/ 486 h 636"/>
                <a:gd name="T12" fmla="*/ 308 w 636"/>
                <a:gd name="T13" fmla="*/ 594 h 636"/>
                <a:gd name="T14" fmla="*/ 329 w 636"/>
                <a:gd name="T15" fmla="*/ 42 h 636"/>
                <a:gd name="T16" fmla="*/ 328 w 636"/>
                <a:gd name="T17" fmla="*/ 184 h 636"/>
                <a:gd name="T18" fmla="*/ 329 w 636"/>
                <a:gd name="T19" fmla="*/ 42 h 636"/>
                <a:gd name="T20" fmla="*/ 510 w 636"/>
                <a:gd name="T21" fmla="*/ 119 h 636"/>
                <a:gd name="T22" fmla="*/ 363 w 636"/>
                <a:gd name="T23" fmla="*/ 45 h 636"/>
                <a:gd name="T24" fmla="*/ 308 w 636"/>
                <a:gd name="T25" fmla="*/ 184 h 636"/>
                <a:gd name="T26" fmla="*/ 307 w 636"/>
                <a:gd name="T27" fmla="*/ 42 h 636"/>
                <a:gd name="T28" fmla="*/ 196 w 636"/>
                <a:gd name="T29" fmla="*/ 160 h 636"/>
                <a:gd name="T30" fmla="*/ 273 w 636"/>
                <a:gd name="T31" fmla="*/ 45 h 636"/>
                <a:gd name="T32" fmla="*/ 207 w 636"/>
                <a:gd name="T33" fmla="*/ 186 h 636"/>
                <a:gd name="T34" fmla="*/ 308 w 636"/>
                <a:gd name="T35" fmla="*/ 308 h 636"/>
                <a:gd name="T36" fmla="*/ 207 w 636"/>
                <a:gd name="T37" fmla="*/ 186 h 636"/>
                <a:gd name="T38" fmla="*/ 308 w 636"/>
                <a:gd name="T39" fmla="*/ 452 h 636"/>
                <a:gd name="T40" fmla="*/ 185 w 636"/>
                <a:gd name="T41" fmla="*/ 328 h 636"/>
                <a:gd name="T42" fmla="*/ 273 w 636"/>
                <a:gd name="T43" fmla="*/ 591 h 636"/>
                <a:gd name="T44" fmla="*/ 204 w 636"/>
                <a:gd name="T45" fmla="*/ 493 h 636"/>
                <a:gd name="T46" fmla="*/ 328 w 636"/>
                <a:gd name="T47" fmla="*/ 594 h 636"/>
                <a:gd name="T48" fmla="*/ 413 w 636"/>
                <a:gd name="T49" fmla="*/ 486 h 636"/>
                <a:gd name="T50" fmla="*/ 328 w 636"/>
                <a:gd name="T51" fmla="*/ 594 h 636"/>
                <a:gd name="T52" fmla="*/ 498 w 636"/>
                <a:gd name="T53" fmla="*/ 528 h 636"/>
                <a:gd name="T54" fmla="*/ 432 w 636"/>
                <a:gd name="T55" fmla="*/ 493 h 636"/>
                <a:gd name="T56" fmla="*/ 328 w 636"/>
                <a:gd name="T57" fmla="*/ 452 h 636"/>
                <a:gd name="T58" fmla="*/ 451 w 636"/>
                <a:gd name="T59" fmla="*/ 328 h 636"/>
                <a:gd name="T60" fmla="*/ 328 w 636"/>
                <a:gd name="T61" fmla="*/ 308 h 636"/>
                <a:gd name="T62" fmla="*/ 429 w 636"/>
                <a:gd name="T63" fmla="*/ 186 h 636"/>
                <a:gd name="T64" fmla="*/ 328 w 636"/>
                <a:gd name="T65" fmla="*/ 308 h 636"/>
                <a:gd name="T66" fmla="*/ 188 w 636"/>
                <a:gd name="T67" fmla="*/ 179 h 636"/>
                <a:gd name="T68" fmla="*/ 42 w 636"/>
                <a:gd name="T69" fmla="*/ 308 h 636"/>
                <a:gd name="T70" fmla="*/ 42 w 636"/>
                <a:gd name="T71" fmla="*/ 328 h 636"/>
                <a:gd name="T72" fmla="*/ 195 w 636"/>
                <a:gd name="T73" fmla="*/ 475 h 636"/>
                <a:gd name="T74" fmla="*/ 42 w 636"/>
                <a:gd name="T75" fmla="*/ 328 h 636"/>
                <a:gd name="T76" fmla="*/ 441 w 636"/>
                <a:gd name="T77" fmla="*/ 475 h 636"/>
                <a:gd name="T78" fmla="*/ 594 w 636"/>
                <a:gd name="T79" fmla="*/ 32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6" h="636">
                  <a:moveTo>
                    <a:pt x="318" y="0"/>
                  </a:moveTo>
                  <a:cubicBezTo>
                    <a:pt x="142" y="0"/>
                    <a:pt x="0" y="142"/>
                    <a:pt x="0" y="318"/>
                  </a:cubicBezTo>
                  <a:cubicBezTo>
                    <a:pt x="0" y="494"/>
                    <a:pt x="142" y="636"/>
                    <a:pt x="318" y="636"/>
                  </a:cubicBezTo>
                  <a:cubicBezTo>
                    <a:pt x="494" y="636"/>
                    <a:pt x="636" y="494"/>
                    <a:pt x="636" y="318"/>
                  </a:cubicBezTo>
                  <a:cubicBezTo>
                    <a:pt x="636" y="142"/>
                    <a:pt x="494" y="0"/>
                    <a:pt x="318" y="0"/>
                  </a:cubicBezTo>
                  <a:close/>
                  <a:moveTo>
                    <a:pt x="594" y="308"/>
                  </a:moveTo>
                  <a:cubicBezTo>
                    <a:pt x="471" y="308"/>
                    <a:pt x="471" y="308"/>
                    <a:pt x="471" y="308"/>
                  </a:cubicBezTo>
                  <a:cubicBezTo>
                    <a:pt x="470" y="262"/>
                    <a:pt x="462" y="219"/>
                    <a:pt x="448" y="179"/>
                  </a:cubicBezTo>
                  <a:cubicBezTo>
                    <a:pt x="476" y="168"/>
                    <a:pt x="501" y="152"/>
                    <a:pt x="525" y="134"/>
                  </a:cubicBezTo>
                  <a:cubicBezTo>
                    <a:pt x="566" y="181"/>
                    <a:pt x="592" y="241"/>
                    <a:pt x="594" y="308"/>
                  </a:cubicBezTo>
                  <a:close/>
                  <a:moveTo>
                    <a:pt x="307" y="594"/>
                  </a:moveTo>
                  <a:cubicBezTo>
                    <a:pt x="273" y="566"/>
                    <a:pt x="244" y="529"/>
                    <a:pt x="223" y="486"/>
                  </a:cubicBezTo>
                  <a:cubicBezTo>
                    <a:pt x="250" y="478"/>
                    <a:pt x="278" y="473"/>
                    <a:pt x="308" y="47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7" y="594"/>
                    <a:pt x="307" y="594"/>
                    <a:pt x="307" y="594"/>
                  </a:cubicBezTo>
                  <a:close/>
                  <a:moveTo>
                    <a:pt x="329" y="42"/>
                  </a:moveTo>
                  <a:cubicBezTo>
                    <a:pt x="368" y="74"/>
                    <a:pt x="400" y="117"/>
                    <a:pt x="421" y="167"/>
                  </a:cubicBezTo>
                  <a:cubicBezTo>
                    <a:pt x="392" y="177"/>
                    <a:pt x="361" y="183"/>
                    <a:pt x="328" y="184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9" y="42"/>
                    <a:pt x="329" y="42"/>
                    <a:pt x="329" y="42"/>
                  </a:cubicBezTo>
                  <a:close/>
                  <a:moveTo>
                    <a:pt x="363" y="45"/>
                  </a:moveTo>
                  <a:cubicBezTo>
                    <a:pt x="420" y="55"/>
                    <a:pt x="471" y="81"/>
                    <a:pt x="510" y="119"/>
                  </a:cubicBezTo>
                  <a:cubicBezTo>
                    <a:pt x="489" y="136"/>
                    <a:pt x="466" y="150"/>
                    <a:pt x="440" y="160"/>
                  </a:cubicBezTo>
                  <a:cubicBezTo>
                    <a:pt x="421" y="116"/>
                    <a:pt x="395" y="77"/>
                    <a:pt x="363" y="45"/>
                  </a:cubicBezTo>
                  <a:close/>
                  <a:moveTo>
                    <a:pt x="308" y="42"/>
                  </a:moveTo>
                  <a:cubicBezTo>
                    <a:pt x="308" y="184"/>
                    <a:pt x="308" y="184"/>
                    <a:pt x="308" y="184"/>
                  </a:cubicBezTo>
                  <a:cubicBezTo>
                    <a:pt x="275" y="183"/>
                    <a:pt x="244" y="177"/>
                    <a:pt x="215" y="167"/>
                  </a:cubicBezTo>
                  <a:cubicBezTo>
                    <a:pt x="236" y="117"/>
                    <a:pt x="268" y="74"/>
                    <a:pt x="307" y="42"/>
                  </a:cubicBezTo>
                  <a:cubicBezTo>
                    <a:pt x="307" y="42"/>
                    <a:pt x="307" y="42"/>
                    <a:pt x="308" y="42"/>
                  </a:cubicBezTo>
                  <a:close/>
                  <a:moveTo>
                    <a:pt x="196" y="160"/>
                  </a:moveTo>
                  <a:cubicBezTo>
                    <a:pt x="171" y="150"/>
                    <a:pt x="147" y="136"/>
                    <a:pt x="126" y="119"/>
                  </a:cubicBezTo>
                  <a:cubicBezTo>
                    <a:pt x="165" y="81"/>
                    <a:pt x="216" y="55"/>
                    <a:pt x="273" y="45"/>
                  </a:cubicBezTo>
                  <a:cubicBezTo>
                    <a:pt x="241" y="77"/>
                    <a:pt x="215" y="116"/>
                    <a:pt x="196" y="160"/>
                  </a:cubicBezTo>
                  <a:close/>
                  <a:moveTo>
                    <a:pt x="207" y="186"/>
                  </a:moveTo>
                  <a:cubicBezTo>
                    <a:pt x="239" y="197"/>
                    <a:pt x="273" y="204"/>
                    <a:pt x="308" y="20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6" y="265"/>
                    <a:pt x="194" y="224"/>
                    <a:pt x="207" y="186"/>
                  </a:cubicBezTo>
                  <a:close/>
                  <a:moveTo>
                    <a:pt x="308" y="328"/>
                  </a:moveTo>
                  <a:cubicBezTo>
                    <a:pt x="308" y="452"/>
                    <a:pt x="308" y="452"/>
                    <a:pt x="308" y="452"/>
                  </a:cubicBezTo>
                  <a:cubicBezTo>
                    <a:pt x="275" y="453"/>
                    <a:pt x="244" y="458"/>
                    <a:pt x="215" y="468"/>
                  </a:cubicBezTo>
                  <a:cubicBezTo>
                    <a:pt x="197" y="425"/>
                    <a:pt x="186" y="378"/>
                    <a:pt x="185" y="328"/>
                  </a:cubicBezTo>
                  <a:lnTo>
                    <a:pt x="308" y="328"/>
                  </a:lnTo>
                  <a:close/>
                  <a:moveTo>
                    <a:pt x="273" y="591"/>
                  </a:moveTo>
                  <a:cubicBezTo>
                    <a:pt x="222" y="582"/>
                    <a:pt x="176" y="560"/>
                    <a:pt x="138" y="528"/>
                  </a:cubicBezTo>
                  <a:cubicBezTo>
                    <a:pt x="158" y="514"/>
                    <a:pt x="180" y="502"/>
                    <a:pt x="204" y="493"/>
                  </a:cubicBezTo>
                  <a:cubicBezTo>
                    <a:pt x="222" y="531"/>
                    <a:pt x="245" y="563"/>
                    <a:pt x="273" y="591"/>
                  </a:cubicBezTo>
                  <a:close/>
                  <a:moveTo>
                    <a:pt x="328" y="594"/>
                  </a:moveTo>
                  <a:cubicBezTo>
                    <a:pt x="328" y="472"/>
                    <a:pt x="328" y="472"/>
                    <a:pt x="328" y="472"/>
                  </a:cubicBezTo>
                  <a:cubicBezTo>
                    <a:pt x="358" y="473"/>
                    <a:pt x="386" y="478"/>
                    <a:pt x="413" y="486"/>
                  </a:cubicBezTo>
                  <a:cubicBezTo>
                    <a:pt x="392" y="529"/>
                    <a:pt x="363" y="566"/>
                    <a:pt x="329" y="594"/>
                  </a:cubicBezTo>
                  <a:cubicBezTo>
                    <a:pt x="329" y="594"/>
                    <a:pt x="329" y="594"/>
                    <a:pt x="328" y="594"/>
                  </a:cubicBezTo>
                  <a:close/>
                  <a:moveTo>
                    <a:pt x="432" y="493"/>
                  </a:moveTo>
                  <a:cubicBezTo>
                    <a:pt x="456" y="502"/>
                    <a:pt x="478" y="514"/>
                    <a:pt x="498" y="528"/>
                  </a:cubicBezTo>
                  <a:cubicBezTo>
                    <a:pt x="460" y="560"/>
                    <a:pt x="414" y="582"/>
                    <a:pt x="363" y="591"/>
                  </a:cubicBezTo>
                  <a:cubicBezTo>
                    <a:pt x="391" y="563"/>
                    <a:pt x="414" y="531"/>
                    <a:pt x="432" y="493"/>
                  </a:cubicBezTo>
                  <a:close/>
                  <a:moveTo>
                    <a:pt x="421" y="468"/>
                  </a:moveTo>
                  <a:cubicBezTo>
                    <a:pt x="392" y="458"/>
                    <a:pt x="361" y="453"/>
                    <a:pt x="328" y="452"/>
                  </a:cubicBezTo>
                  <a:cubicBezTo>
                    <a:pt x="328" y="328"/>
                    <a:pt x="328" y="328"/>
                    <a:pt x="328" y="328"/>
                  </a:cubicBezTo>
                  <a:cubicBezTo>
                    <a:pt x="451" y="328"/>
                    <a:pt x="451" y="328"/>
                    <a:pt x="451" y="328"/>
                  </a:cubicBezTo>
                  <a:cubicBezTo>
                    <a:pt x="450" y="378"/>
                    <a:pt x="439" y="425"/>
                    <a:pt x="421" y="468"/>
                  </a:cubicBezTo>
                  <a:close/>
                  <a:moveTo>
                    <a:pt x="328" y="308"/>
                  </a:moveTo>
                  <a:cubicBezTo>
                    <a:pt x="328" y="205"/>
                    <a:pt x="328" y="205"/>
                    <a:pt x="328" y="205"/>
                  </a:cubicBezTo>
                  <a:cubicBezTo>
                    <a:pt x="363" y="204"/>
                    <a:pt x="397" y="197"/>
                    <a:pt x="429" y="186"/>
                  </a:cubicBezTo>
                  <a:cubicBezTo>
                    <a:pt x="442" y="224"/>
                    <a:pt x="450" y="265"/>
                    <a:pt x="451" y="308"/>
                  </a:cubicBezTo>
                  <a:lnTo>
                    <a:pt x="328" y="308"/>
                  </a:lnTo>
                  <a:close/>
                  <a:moveTo>
                    <a:pt x="111" y="134"/>
                  </a:moveTo>
                  <a:cubicBezTo>
                    <a:pt x="135" y="152"/>
                    <a:pt x="160" y="168"/>
                    <a:pt x="188" y="179"/>
                  </a:cubicBezTo>
                  <a:cubicBezTo>
                    <a:pt x="174" y="219"/>
                    <a:pt x="166" y="262"/>
                    <a:pt x="165" y="308"/>
                  </a:cubicBezTo>
                  <a:cubicBezTo>
                    <a:pt x="42" y="308"/>
                    <a:pt x="42" y="308"/>
                    <a:pt x="42" y="308"/>
                  </a:cubicBezTo>
                  <a:cubicBezTo>
                    <a:pt x="44" y="241"/>
                    <a:pt x="70" y="181"/>
                    <a:pt x="111" y="134"/>
                  </a:cubicBezTo>
                  <a:close/>
                  <a:moveTo>
                    <a:pt x="42" y="328"/>
                  </a:moveTo>
                  <a:cubicBezTo>
                    <a:pt x="165" y="328"/>
                    <a:pt x="165" y="328"/>
                    <a:pt x="165" y="328"/>
                  </a:cubicBezTo>
                  <a:cubicBezTo>
                    <a:pt x="166" y="381"/>
                    <a:pt x="177" y="430"/>
                    <a:pt x="195" y="475"/>
                  </a:cubicBezTo>
                  <a:cubicBezTo>
                    <a:pt x="169" y="485"/>
                    <a:pt x="145" y="498"/>
                    <a:pt x="123" y="514"/>
                  </a:cubicBezTo>
                  <a:cubicBezTo>
                    <a:pt x="75" y="466"/>
                    <a:pt x="44" y="401"/>
                    <a:pt x="42" y="328"/>
                  </a:cubicBezTo>
                  <a:close/>
                  <a:moveTo>
                    <a:pt x="513" y="514"/>
                  </a:moveTo>
                  <a:cubicBezTo>
                    <a:pt x="491" y="498"/>
                    <a:pt x="467" y="485"/>
                    <a:pt x="441" y="475"/>
                  </a:cubicBezTo>
                  <a:cubicBezTo>
                    <a:pt x="459" y="430"/>
                    <a:pt x="470" y="381"/>
                    <a:pt x="471" y="32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2" y="401"/>
                    <a:pt x="561" y="466"/>
                    <a:pt x="513" y="5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685663">
                <a:defRPr/>
              </a:pPr>
              <a:endParaRPr lang="id-ID" dirty="0">
                <a:ea typeface="+mn-ea"/>
                <a:cs typeface="Lato Light" charset="0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3430660" y="481586"/>
            <a:ext cx="2274950" cy="40009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anchor="ctr">
            <a:spAutoFit/>
          </a:bodyPr>
          <a:lstStyle/>
          <a:p>
            <a:pPr algn="ctr" defTabSz="685663">
              <a:tabLst>
                <a:tab pos="126802" algn="l"/>
              </a:tabLst>
              <a:defRPr/>
            </a:pPr>
            <a:r>
              <a:rPr lang="fa-IR" sz="2000" b="1" dirty="0" smtClean="0">
                <a:solidFill>
                  <a:schemeClr val="tx2"/>
                </a:solidFill>
                <a:latin typeface="Lato Black"/>
                <a:cs typeface="B Nazanin" pitchFamily="2" charset="-78"/>
              </a:rPr>
              <a:t>معرفی وبسایت دانشگاه:</a:t>
            </a:r>
            <a:endParaRPr lang="en-US" sz="2000" b="1" dirty="0">
              <a:solidFill>
                <a:schemeClr val="tx2"/>
              </a:solidFill>
              <a:latin typeface="Lato Black"/>
              <a:cs typeface="B Nazanin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66536" y="827791"/>
            <a:ext cx="2403191" cy="30776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anchor="ctr">
            <a:spAutoFit/>
          </a:bodyPr>
          <a:lstStyle/>
          <a:p>
            <a:pPr algn="ctr" defTabSz="685663">
              <a:tabLst>
                <a:tab pos="126802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latin typeface="Lato Regular"/>
                <a:cs typeface="Lato Regular"/>
              </a:rPr>
              <a:t>www.adib-mazandaran.ac.ir</a:t>
            </a:r>
            <a:endParaRPr lang="en-US" dirty="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" b="7279"/>
          <a:stretch>
            <a:fillRect/>
          </a:stretch>
        </p:blipFill>
        <p:spPr>
          <a:xfrm>
            <a:off x="865243" y="1796493"/>
            <a:ext cx="3575907" cy="1836394"/>
          </a:xfrm>
        </p:spPr>
      </p:pic>
      <p:sp>
        <p:nvSpPr>
          <p:cNvPr id="50" name="Shape 979"/>
          <p:cNvSpPr txBox="1">
            <a:spLocks/>
          </p:cNvSpPr>
          <p:nvPr/>
        </p:nvSpPr>
        <p:spPr>
          <a:xfrm>
            <a:off x="5033320" y="1881000"/>
            <a:ext cx="3278658" cy="196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just" rtl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 smtClean="0">
                <a:solidFill>
                  <a:schemeClr val="lt1"/>
                </a:solidFill>
                <a:latin typeface="IRANSans Medium" charset="0"/>
                <a:ea typeface="IRANSans Medium" charset="0"/>
                <a:cs typeface="B Nazanin" pitchFamily="2" charset="-78"/>
                <a:sym typeface="Titillium Web ExtraLight"/>
              </a:rPr>
              <a:t>مسیر دسترسی به فرم های آموزشی:</a:t>
            </a:r>
          </a:p>
          <a:p>
            <a:pPr marL="0" indent="0" algn="just" rtl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a-IR" sz="1800" b="1" dirty="0">
              <a:solidFill>
                <a:schemeClr val="lt1"/>
              </a:solidFill>
              <a:latin typeface="IRANSans Medium" charset="0"/>
              <a:ea typeface="IRANSans Medium" charset="0"/>
              <a:cs typeface="B Nazanin" pitchFamily="2" charset="-78"/>
              <a:sym typeface="Titillium Web ExtraLight"/>
            </a:endParaRPr>
          </a:p>
          <a:p>
            <a:pPr marL="0" indent="0" algn="just" rtl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 smtClean="0">
                <a:solidFill>
                  <a:schemeClr val="lt1"/>
                </a:solidFill>
                <a:latin typeface="IRANSans Medium" charset="0"/>
                <a:ea typeface="IRANSans Medium" charset="0"/>
                <a:cs typeface="B Nazanin" pitchFamily="2" charset="-78"/>
                <a:sym typeface="Titillium Web ExtraLight"/>
              </a:rPr>
              <a:t>وبسایت موسسه/ معاونت ها/ معاونت آموزشی و تحصیلات تکمیلی/ تحصیلات تکمیلی/ فرم ها و آیین نامه ها</a:t>
            </a:r>
            <a:endParaRPr lang="ar-SA" sz="1400" b="1" dirty="0" smtClean="0">
              <a:latin typeface="IRANSans Medium" charset="0"/>
              <a:ea typeface="IRANSans Medium" charset="0"/>
              <a:cs typeface="B Nazanin" pitchFamily="2" charset="-78"/>
            </a:endParaRPr>
          </a:p>
        </p:txBody>
      </p:sp>
      <p:sp>
        <p:nvSpPr>
          <p:cNvPr id="29" name="Shape 377"/>
          <p:cNvSpPr/>
          <p:nvPr/>
        </p:nvSpPr>
        <p:spPr>
          <a:xfrm>
            <a:off x="756592" y="1226440"/>
            <a:ext cx="3855147" cy="300127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329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42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8" name="Shape 1012"/>
          <p:cNvSpPr txBox="1">
            <a:spLocks/>
          </p:cNvSpPr>
          <p:nvPr/>
        </p:nvSpPr>
        <p:spPr>
          <a:xfrm>
            <a:off x="4901513" y="1388815"/>
            <a:ext cx="2940601" cy="855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800" dirty="0" smtClean="0">
                <a:solidFill>
                  <a:schemeClr val="bg1"/>
                </a:solidFill>
                <a:latin typeface="IRANSans Medium" charset="0"/>
                <a:ea typeface="IRANSans Medium" charset="0"/>
                <a:cs typeface="B Nazanin" pitchFamily="2" charset="-78"/>
              </a:rPr>
              <a:t>سپاس از همراهی شما</a:t>
            </a:r>
            <a:endParaRPr lang="fa-IR" sz="2800" dirty="0">
              <a:solidFill>
                <a:schemeClr val="bg1"/>
              </a:solidFill>
              <a:latin typeface="IRANSans Medium" charset="0"/>
              <a:ea typeface="IRANSans Medium" charset="0"/>
              <a:cs typeface="B Nazanin" pitchFamily="2" charset="-78"/>
            </a:endParaRPr>
          </a:p>
        </p:txBody>
      </p:sp>
      <p:sp>
        <p:nvSpPr>
          <p:cNvPr id="9" name="Shape 1013"/>
          <p:cNvSpPr txBox="1">
            <a:spLocks/>
          </p:cNvSpPr>
          <p:nvPr/>
        </p:nvSpPr>
        <p:spPr>
          <a:xfrm>
            <a:off x="3791607" y="1248336"/>
            <a:ext cx="4330901" cy="2469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fa-IR" sz="20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آیا سوالی دارید ؟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a-IR" sz="20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راه های ارتباطی :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a-IR" sz="20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تلفن:33033947 </a:t>
            </a:r>
            <a:r>
              <a:rPr lang="fa-IR" sz="20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داخلی 114 (عارف پور</a:t>
            </a:r>
            <a:r>
              <a:rPr lang="fa-IR" sz="20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) ،داخلی 140 (بخشی)</a:t>
            </a:r>
            <a:endParaRPr lang="en-US" sz="2000" b="1" dirty="0" smtClean="0">
              <a:solidFill>
                <a:schemeClr val="tx1"/>
              </a:solidFill>
              <a:latin typeface="IRANSans" charset="0"/>
              <a:ea typeface="IRANSans" charset="0"/>
              <a:cs typeface="2  Nazanin" pitchFamily="2" charset="-78"/>
            </a:endParaRPr>
          </a:p>
          <a:p>
            <a:pPr marL="76200" algn="r" rtl="1">
              <a:lnSpc>
                <a:spcPct val="150000"/>
              </a:lnSpc>
              <a:buSzPts val="2400"/>
            </a:pPr>
            <a:r>
              <a:rPr lang="fa-IR" sz="16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ایمیل:  </a:t>
            </a:r>
            <a:r>
              <a:rPr lang="en-US" sz="16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arefpour@adib-mazandaran.ac.ir</a:t>
            </a:r>
            <a:endParaRPr lang="en-US" sz="1600" b="1" dirty="0">
              <a:solidFill>
                <a:schemeClr val="tx1"/>
              </a:solidFill>
              <a:latin typeface="IRANSans" charset="0"/>
              <a:ea typeface="IRANSans" charset="0"/>
              <a:cs typeface="2 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9" y="674325"/>
            <a:ext cx="3141437" cy="400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" name="Shape 785"/>
          <p:cNvSpPr txBox="1">
            <a:spLocks noGrp="1"/>
          </p:cNvSpPr>
          <p:nvPr>
            <p:ph type="body" idx="2"/>
          </p:nvPr>
        </p:nvSpPr>
        <p:spPr>
          <a:xfrm>
            <a:off x="1433385" y="1120346"/>
            <a:ext cx="6211330" cy="2770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b="1" dirty="0" smtClean="0">
                <a:cs typeface="B Nazanin" pitchFamily="2" charset="-78"/>
              </a:rPr>
              <a:t>1</a:t>
            </a:r>
            <a:r>
              <a:rPr lang="ar-SA" sz="1400" b="1" dirty="0" smtClean="0">
                <a:cs typeface="B Nazanin" pitchFamily="2" charset="-78"/>
              </a:rPr>
              <a:t>. </a:t>
            </a:r>
            <a:r>
              <a:rPr lang="ar-SA" sz="1400" b="1" dirty="0">
                <a:cs typeface="B Nazanin" pitchFamily="2" charset="-78"/>
              </a:rPr>
              <a:t>انتخاب استاد راهنما توسط دانشجو ( با تایید مدیر گروه </a:t>
            </a:r>
            <a:r>
              <a:rPr lang="ar-SA" sz="1400" b="1" dirty="0" smtClean="0">
                <a:cs typeface="B Nazanin" pitchFamily="2" charset="-78"/>
              </a:rPr>
              <a:t>).</a:t>
            </a:r>
            <a:endParaRPr lang="fa-IR" sz="1400" b="1" dirty="0" smtClean="0">
              <a:cs typeface="B Nazanin" pitchFamily="2" charset="-78"/>
            </a:endParaRPr>
          </a:p>
          <a:p>
            <a:pPr marL="101600" indent="0" algn="r" rtl="1">
              <a:buNone/>
            </a:pPr>
            <a:r>
              <a:rPr lang="fa-IR" sz="1200" b="1" dirty="0" smtClean="0">
                <a:cs typeface="B Nazanin" pitchFamily="2" charset="-78"/>
              </a:rPr>
              <a:t>(</a:t>
            </a:r>
            <a:r>
              <a:rPr lang="ar-SA" sz="1200" b="1" dirty="0" smtClean="0">
                <a:cs typeface="B Nazanin" pitchFamily="2" charset="-78"/>
              </a:rPr>
              <a:t>جهت </a:t>
            </a:r>
            <a:r>
              <a:rPr lang="ar-SA" sz="1200" b="1" dirty="0">
                <a:cs typeface="B Nazanin" pitchFamily="2" charset="-78"/>
              </a:rPr>
              <a:t>معرفی اساتید راهنمای پیشنهادی خارج از موسسه:</a:t>
            </a:r>
            <a:endParaRPr lang="en-US" sz="1200" dirty="0">
              <a:cs typeface="B Nazanin" pitchFamily="2" charset="-78"/>
            </a:endParaRPr>
          </a:p>
          <a:p>
            <a:pPr marL="101600" indent="0" algn="r" rtl="1">
              <a:buNone/>
            </a:pPr>
            <a:r>
              <a:rPr lang="ar-SA" sz="1200" b="1" dirty="0">
                <a:cs typeface="B Nazanin" pitchFamily="2" charset="-78"/>
              </a:rPr>
              <a:t>پس از تایید </a:t>
            </a:r>
            <a:r>
              <a:rPr lang="ar-SA" sz="1200" b="1" dirty="0" smtClean="0">
                <a:cs typeface="B Nazanin" pitchFamily="2" charset="-78"/>
              </a:rPr>
              <a:t>مدیرگروه</a:t>
            </a:r>
            <a:r>
              <a:rPr lang="fa-IR" sz="1200" dirty="0" smtClean="0">
                <a:cs typeface="B Nazanin" pitchFamily="2" charset="-78"/>
              </a:rPr>
              <a:t>، </a:t>
            </a:r>
            <a:r>
              <a:rPr lang="ar-SA" sz="1200" b="1" dirty="0" smtClean="0">
                <a:cs typeface="B Nazanin" pitchFamily="2" charset="-78"/>
              </a:rPr>
              <a:t>ارائه </a:t>
            </a:r>
            <a:r>
              <a:rPr lang="ar-SA" sz="1200" b="1" dirty="0">
                <a:cs typeface="B Nazanin" pitchFamily="2" charset="-78"/>
              </a:rPr>
              <a:t>آخرین حکم کارگزینی، کپی کارت ملی، کپی شناسنامه و آدرس ایمیل و شماره تماس استاد </a:t>
            </a:r>
            <a:r>
              <a:rPr lang="ar-SA" sz="1200" b="1" dirty="0" smtClean="0">
                <a:cs typeface="B Nazanin" pitchFamily="2" charset="-78"/>
              </a:rPr>
              <a:t>مذکور</a:t>
            </a:r>
            <a:r>
              <a:rPr lang="fa-IR" sz="1200" b="1" dirty="0">
                <a:cs typeface="B Nazanin" pitchFamily="2" charset="-78"/>
              </a:rPr>
              <a:t>)</a:t>
            </a:r>
            <a:endParaRPr lang="en-US" sz="12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400" b="1" dirty="0">
                <a:cs typeface="B Nazanin" pitchFamily="2" charset="-78"/>
              </a:rPr>
              <a:t>2. انتخاب موضوع پایان نامه و تأیید استاد راهنما و تكميل فرم پيشنهاد موضوع پايان نامه و ارائه آن به مدير گروه </a:t>
            </a:r>
            <a:r>
              <a:rPr lang="fa-IR" sz="1400" b="1" dirty="0" smtClean="0">
                <a:cs typeface="B Nazanin" pitchFamily="2" charset="-78"/>
              </a:rPr>
              <a:t> و تصویب در گروه مربوطه</a:t>
            </a:r>
            <a:endParaRPr lang="en-US" sz="14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400" b="1" dirty="0">
                <a:cs typeface="B Nazanin" pitchFamily="2" charset="-78"/>
              </a:rPr>
              <a:t>3. ثبت عنوان در ایرانداک و دریافت پیشینه ی موضوع و پرینت گزارش پیشینه و تکمیل فرم تایید موضوع پایان نامه توسط دانشجو و تایید استاد راهنما و </a:t>
            </a:r>
            <a:r>
              <a:rPr lang="ar-SA" sz="1400" b="1" dirty="0" smtClean="0">
                <a:cs typeface="B Nazanin" pitchFamily="2" charset="-78"/>
              </a:rPr>
              <a:t>مدیرگروه</a:t>
            </a:r>
            <a:endParaRPr lang="fa-IR" sz="1400" b="1" dirty="0" smtClean="0"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5995" y="4002832"/>
            <a:ext cx="48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cs typeface="B Nazanin" pitchFamily="2" charset="-78"/>
              </a:rPr>
              <a:t>استعلام پیشینه ایرانداک در سایت :</a:t>
            </a:r>
            <a:r>
              <a:rPr lang="en-US" b="1" dirty="0">
                <a:cs typeface="B Nazanin" pitchFamily="2" charset="-78"/>
              </a:rPr>
              <a:t>www.pishineh.irandoc.ac.ir</a:t>
            </a:r>
            <a:endParaRPr lang="en-US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1273" y="3918857"/>
            <a:ext cx="4627979" cy="4758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Shape 794"/>
          <p:cNvSpPr txBox="1">
            <a:spLocks/>
          </p:cNvSpPr>
          <p:nvPr/>
        </p:nvSpPr>
        <p:spPr>
          <a:xfrm>
            <a:off x="1235676" y="987194"/>
            <a:ext cx="6507892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rtl="1">
              <a:lnSpc>
                <a:spcPct val="125000"/>
              </a:lnSpc>
              <a:spcBef>
                <a:spcPts val="600"/>
              </a:spcBef>
            </a:pPr>
            <a:endParaRPr lang="fa-IR" sz="2000" dirty="0">
              <a:solidFill>
                <a:schemeClr val="bg1"/>
              </a:solidFill>
              <a:latin typeface="IRANSans Medium" charset="0"/>
              <a:ea typeface="IRANSans Medium" charset="0"/>
              <a:cs typeface="IRANSans Medium" charset="0"/>
            </a:endParaRPr>
          </a:p>
        </p:txBody>
      </p:sp>
      <p:sp>
        <p:nvSpPr>
          <p:cNvPr id="8" name="Shape 785"/>
          <p:cNvSpPr txBox="1">
            <a:spLocks/>
          </p:cNvSpPr>
          <p:nvPr/>
        </p:nvSpPr>
        <p:spPr>
          <a:xfrm>
            <a:off x="1433385" y="1153496"/>
            <a:ext cx="621133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4.دریافت فرم طرح پـیشـنهـادی موضـوع پـایـان نـامـه (</a:t>
            </a:r>
            <a:r>
              <a:rPr lang="en-US" b="1" dirty="0">
                <a:solidFill>
                  <a:schemeClr val="bg1"/>
                </a:solidFill>
                <a:cs typeface="B Nazanin" pitchFamily="2" charset="-78"/>
              </a:rPr>
              <a:t>proposal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) از سایت دانشگاه ، </a:t>
            </a:r>
            <a:r>
              <a:rPr lang="ar-SA" b="1" u="sng" dirty="0">
                <a:solidFill>
                  <a:schemeClr val="bg1"/>
                </a:solidFill>
                <a:cs typeface="B Nazanin" pitchFamily="2" charset="-78"/>
              </a:rPr>
              <a:t>و تایپ وتکمیل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 آن بدون تغییر در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فونت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فرم زیر نظراستاد راهنما و تحویل به مدیرگروه مربوطه جهت ارسال به شورای تخصصی گروه . 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cs typeface="B Nazanin" pitchFamily="2" charset="-78"/>
              </a:rPr>
              <a:t> 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آدرس سایت موسسه: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www.adib-mazandaran.ac.ir </a:t>
            </a:r>
          </a:p>
          <a:p>
            <a:pPr algn="ctr" rtl="1">
              <a:lnSpc>
                <a:spcPct val="150000"/>
              </a:lnSpc>
            </a:pP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توجه : دانشجویان گرامی میبایست کلیه صفحات فرم تحقیق را با دقت مطالعه و با مشورت با استاد راهنما آنرا </a:t>
            </a:r>
            <a:r>
              <a:rPr lang="ar-SA" b="1" u="sng" dirty="0">
                <a:solidFill>
                  <a:schemeClr val="bg1"/>
                </a:solidFill>
                <a:cs typeface="B Nazanin" pitchFamily="2" charset="-78"/>
              </a:rPr>
              <a:t>به طور کامل تایپ وتکمیل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 کنند در غیر اینصورت تأخیر در مراحل تصویب بعهده خود دانشجو می باشد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7886" y="2192694"/>
            <a:ext cx="3629608" cy="4292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Shape 785"/>
          <p:cNvSpPr txBox="1">
            <a:spLocks/>
          </p:cNvSpPr>
          <p:nvPr/>
        </p:nvSpPr>
        <p:spPr>
          <a:xfrm>
            <a:off x="1433385" y="1153496"/>
            <a:ext cx="621133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5. پس از تصویب پروپزال در شورای تخصصی گروه</a:t>
            </a:r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،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 مدیر گروه آن را به شورای تحصیلات تکمیلی دانشگاه ارجاع می دهد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مصوبه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گروه باید به امضاء تمام اعضا کمیته تخصصی گروه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رسیده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 باشد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واحد تحصیلات تکمیلی از پذیرش طرح های تصویب شده بدون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امضا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ی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همه اعضا معذور است.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 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توجه: در صورتی که طرح پیشنهادی موضوع پایان نامه (</a:t>
            </a:r>
            <a:r>
              <a:rPr lang="en-US" b="1" dirty="0">
                <a:solidFill>
                  <a:schemeClr val="bg1"/>
                </a:solidFill>
                <a:cs typeface="B Nazanin" pitchFamily="2" charset="-78"/>
              </a:rPr>
              <a:t>proposal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 ) در شورای دانشگاه تصویب شد دانشجو پس از 6ماه می تواند از پایان نامه خود دفاع کند ( توجه شود فرم پروپوزال به طور کامل و صحیح و بدون غلط خوردگی باید تایپ شود و تحویل مدیر گروه گردد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)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2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58097" y="1186249"/>
            <a:ext cx="6277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bg1"/>
                </a:solidFill>
                <a:cs typeface="B Nazanin" pitchFamily="2" charset="-78"/>
              </a:rPr>
              <a:t>پس از تصویب پروپوزال در شورای تحصیلات تکمیلی لازم است تا دانشجویان پروپوزال خود را در سامانه ایرانداک ثبت نمایند</a:t>
            </a:r>
            <a:r>
              <a:rPr lang="en-US" sz="16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bg1"/>
                </a:solidFill>
                <a:cs typeface="B Nazanin" pitchFamily="2" charset="-78"/>
              </a:rPr>
              <a:t> و کد رهگیری دریافتی را به </a:t>
            </a:r>
            <a:r>
              <a:rPr lang="fa-IR" sz="1600" b="1" dirty="0" smtClean="0">
                <a:solidFill>
                  <a:schemeClr val="bg1"/>
                </a:solidFill>
                <a:cs typeface="B Nazanin" pitchFamily="2" charset="-78"/>
              </a:rPr>
              <a:t>مسئول </a:t>
            </a:r>
            <a:r>
              <a:rPr lang="fa-IR" sz="1600" b="1" dirty="0" smtClean="0">
                <a:solidFill>
                  <a:schemeClr val="bg1"/>
                </a:solidFill>
                <a:cs typeface="B Nazanin" pitchFamily="2" charset="-78"/>
              </a:rPr>
              <a:t>تحصیلات تکمیلی ارائه نمایند.</a:t>
            </a:r>
          </a:p>
          <a:p>
            <a:pPr algn="ctr" rtl="1">
              <a:lnSpc>
                <a:spcPct val="200000"/>
              </a:lnSpc>
            </a:pPr>
            <a:endParaRPr lang="fa-IR" sz="16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آدرس سایت برای ثبت در سامانه ایرانداک:</a:t>
            </a:r>
            <a:r>
              <a:rPr lang="en-US" sz="1600" b="1" dirty="0" smtClean="0">
                <a:solidFill>
                  <a:schemeClr val="tx1"/>
                </a:solidFill>
                <a:cs typeface="B Nazanin" pitchFamily="2" charset="-78"/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  <a:cs typeface="B Nazanin" pitchFamily="2" charset="-78"/>
              </a:rPr>
              <a:t>www.sabt.irandoc.ac.ir</a:t>
            </a:r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4784" y="3209731"/>
            <a:ext cx="5542383" cy="531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30" name="Group 29"/>
          <p:cNvGrpSpPr/>
          <p:nvPr/>
        </p:nvGrpSpPr>
        <p:grpSpPr>
          <a:xfrm>
            <a:off x="2648666" y="1135669"/>
            <a:ext cx="3846667" cy="714356"/>
            <a:chOff x="486491" y="8126"/>
            <a:chExt cx="3846667" cy="714356"/>
          </a:xfrm>
        </p:grpSpPr>
        <p:sp>
          <p:nvSpPr>
            <p:cNvPr id="52" name="Rounded Rectangle 51"/>
            <p:cNvSpPr/>
            <p:nvPr/>
          </p:nvSpPr>
          <p:spPr>
            <a:xfrm>
              <a:off x="486491" y="8126"/>
              <a:ext cx="3846667" cy="71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507414" y="29049"/>
              <a:ext cx="3804821" cy="67251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>
                  <a:cs typeface="B Nazanin" pitchFamily="2" charset="-78"/>
                </a:rPr>
                <a:t>تکمیل فرم شماره 1 پیشنهاد استاد راهنما و پیشنهاد موضوع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(تا قبل از پایان نیمسال دوم تحصیلی)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64274" y="1879950"/>
            <a:ext cx="215451" cy="179543"/>
            <a:chOff x="2302099" y="752407"/>
            <a:chExt cx="215451" cy="179543"/>
          </a:xfrm>
        </p:grpSpPr>
        <p:sp>
          <p:nvSpPr>
            <p:cNvPr id="50" name="Right Arrow 49"/>
            <p:cNvSpPr/>
            <p:nvPr/>
          </p:nvSpPr>
          <p:spPr>
            <a:xfrm rot="5400000">
              <a:off x="2320053" y="734453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ight Arrow 6"/>
            <p:cNvSpPr/>
            <p:nvPr/>
          </p:nvSpPr>
          <p:spPr>
            <a:xfrm>
              <a:off x="2345190" y="752407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14674" y="2089417"/>
            <a:ext cx="2914651" cy="708142"/>
            <a:chOff x="952499" y="961874"/>
            <a:chExt cx="2914651" cy="708142"/>
          </a:xfrm>
        </p:grpSpPr>
        <p:sp>
          <p:nvSpPr>
            <p:cNvPr id="48" name="Rounded Rectangle 47"/>
            <p:cNvSpPr/>
            <p:nvPr/>
          </p:nvSpPr>
          <p:spPr>
            <a:xfrm>
              <a:off x="952499" y="961874"/>
              <a:ext cx="2914651" cy="7081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8"/>
            <p:cNvSpPr/>
            <p:nvPr/>
          </p:nvSpPr>
          <p:spPr>
            <a:xfrm>
              <a:off x="973240" y="982615"/>
              <a:ext cx="2873169" cy="6666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بررسی و تصویب در گروه مربوطه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(حداکثر تا قبل از شروع نیمسال سوم)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64274" y="2827483"/>
            <a:ext cx="215451" cy="179543"/>
            <a:chOff x="2302099" y="1699940"/>
            <a:chExt cx="215451" cy="179543"/>
          </a:xfrm>
        </p:grpSpPr>
        <p:sp>
          <p:nvSpPr>
            <p:cNvPr id="46" name="Right Arrow 45"/>
            <p:cNvSpPr/>
            <p:nvPr/>
          </p:nvSpPr>
          <p:spPr>
            <a:xfrm rot="5400000">
              <a:off x="2320053" y="1681986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ight Arrow 10"/>
            <p:cNvSpPr/>
            <p:nvPr/>
          </p:nvSpPr>
          <p:spPr>
            <a:xfrm>
              <a:off x="2345190" y="1699940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14623" y="3036950"/>
            <a:ext cx="3714753" cy="567677"/>
            <a:chOff x="552448" y="1909407"/>
            <a:chExt cx="3714753" cy="567677"/>
          </a:xfrm>
        </p:grpSpPr>
        <p:sp>
          <p:nvSpPr>
            <p:cNvPr id="44" name="Rounded Rectangle 43"/>
            <p:cNvSpPr/>
            <p:nvPr/>
          </p:nvSpPr>
          <p:spPr>
            <a:xfrm>
              <a:off x="552448" y="1909407"/>
              <a:ext cx="3714753" cy="56767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5" name="Rounded Rectangle 12"/>
            <p:cNvSpPr/>
            <p:nvPr/>
          </p:nvSpPr>
          <p:spPr>
            <a:xfrm>
              <a:off x="569075" y="1926034"/>
              <a:ext cx="3681499" cy="5344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دریافت استعلام پیشینه موضوع در سایت ایرانداک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64274" y="3634551"/>
            <a:ext cx="215451" cy="179543"/>
            <a:chOff x="2302099" y="2507008"/>
            <a:chExt cx="215451" cy="179543"/>
          </a:xfrm>
        </p:grpSpPr>
        <p:sp>
          <p:nvSpPr>
            <p:cNvPr id="42" name="Right Arrow 41"/>
            <p:cNvSpPr/>
            <p:nvPr/>
          </p:nvSpPr>
          <p:spPr>
            <a:xfrm rot="5400000">
              <a:off x="2320053" y="2489054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ight Arrow 14"/>
            <p:cNvSpPr/>
            <p:nvPr/>
          </p:nvSpPr>
          <p:spPr>
            <a:xfrm>
              <a:off x="2345190" y="2507008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05105" y="3844018"/>
            <a:ext cx="3733789" cy="537786"/>
            <a:chOff x="542930" y="2716475"/>
            <a:chExt cx="3733789" cy="537786"/>
          </a:xfrm>
        </p:grpSpPr>
        <p:sp>
          <p:nvSpPr>
            <p:cNvPr id="40" name="Rounded Rectangle 39"/>
            <p:cNvSpPr/>
            <p:nvPr/>
          </p:nvSpPr>
          <p:spPr>
            <a:xfrm>
              <a:off x="542930" y="2716475"/>
              <a:ext cx="3733789" cy="53778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1" name="Rounded Rectangle 16"/>
            <p:cNvSpPr/>
            <p:nvPr/>
          </p:nvSpPr>
          <p:spPr>
            <a:xfrm>
              <a:off x="558681" y="2732226"/>
              <a:ext cx="3702287" cy="5062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تکمیل  فرم تایید موضوع پایان نامه (فرم شماره 2)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64273" y="4424689"/>
            <a:ext cx="215451" cy="143002"/>
            <a:chOff x="2302098" y="3297146"/>
            <a:chExt cx="215451" cy="143002"/>
          </a:xfrm>
        </p:grpSpPr>
        <p:sp>
          <p:nvSpPr>
            <p:cNvPr id="38" name="Right Arrow 37"/>
            <p:cNvSpPr/>
            <p:nvPr/>
          </p:nvSpPr>
          <p:spPr>
            <a:xfrm rot="5400000">
              <a:off x="2338323" y="3260921"/>
              <a:ext cx="143002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ight Arrow 18"/>
            <p:cNvSpPr/>
            <p:nvPr/>
          </p:nvSpPr>
          <p:spPr>
            <a:xfrm>
              <a:off x="2345189" y="3297146"/>
              <a:ext cx="129271" cy="100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23118" y="522514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مراحل تصویب پروپوزال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5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3274980" y="774030"/>
            <a:ext cx="2594039" cy="565661"/>
            <a:chOff x="1112805" y="3444932"/>
            <a:chExt cx="2594039" cy="565661"/>
          </a:xfrm>
        </p:grpSpPr>
        <p:sp>
          <p:nvSpPr>
            <p:cNvPr id="30" name="Rounded Rectangle 29"/>
            <p:cNvSpPr/>
            <p:nvPr/>
          </p:nvSpPr>
          <p:spPr>
            <a:xfrm>
              <a:off x="1112805" y="3444932"/>
              <a:ext cx="2594039" cy="5656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129373" y="3461500"/>
              <a:ext cx="2560903" cy="5325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تکمیل فرم پروپوزال (پیشنهاده)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64274" y="1375706"/>
            <a:ext cx="215451" cy="216083"/>
            <a:chOff x="2302099" y="4046608"/>
            <a:chExt cx="215451" cy="216083"/>
          </a:xfrm>
        </p:grpSpPr>
        <p:sp>
          <p:nvSpPr>
            <p:cNvPr id="28" name="Right Arrow 27"/>
            <p:cNvSpPr/>
            <p:nvPr/>
          </p:nvSpPr>
          <p:spPr>
            <a:xfrm rot="5400000">
              <a:off x="2301783" y="4046924"/>
              <a:ext cx="21608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ight Arrow 6"/>
            <p:cNvSpPr/>
            <p:nvPr/>
          </p:nvSpPr>
          <p:spPr>
            <a:xfrm>
              <a:off x="2345189" y="4046609"/>
              <a:ext cx="129271" cy="151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19234" y="1627803"/>
            <a:ext cx="3105531" cy="527244"/>
            <a:chOff x="857059" y="4298705"/>
            <a:chExt cx="3105531" cy="527244"/>
          </a:xfrm>
        </p:grpSpPr>
        <p:sp>
          <p:nvSpPr>
            <p:cNvPr id="26" name="Rounded Rectangle 25"/>
            <p:cNvSpPr/>
            <p:nvPr/>
          </p:nvSpPr>
          <p:spPr>
            <a:xfrm>
              <a:off x="857059" y="4298705"/>
              <a:ext cx="3105531" cy="5272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8"/>
            <p:cNvSpPr/>
            <p:nvPr/>
          </p:nvSpPr>
          <p:spPr>
            <a:xfrm>
              <a:off x="872501" y="4314147"/>
              <a:ext cx="3074647" cy="4963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بررسی پروپوزال و تصویب در گروه مربوطه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64274" y="2189734"/>
            <a:ext cx="215451" cy="208117"/>
            <a:chOff x="2302099" y="4860636"/>
            <a:chExt cx="215451" cy="208117"/>
          </a:xfrm>
        </p:grpSpPr>
        <p:sp>
          <p:nvSpPr>
            <p:cNvPr id="24" name="Right Arrow 23"/>
            <p:cNvSpPr/>
            <p:nvPr/>
          </p:nvSpPr>
          <p:spPr>
            <a:xfrm rot="5400000">
              <a:off x="2305766" y="4856969"/>
              <a:ext cx="208117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ight Arrow 10"/>
            <p:cNvSpPr/>
            <p:nvPr/>
          </p:nvSpPr>
          <p:spPr>
            <a:xfrm>
              <a:off x="2345189" y="4860637"/>
              <a:ext cx="129271" cy="145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71796" y="2432537"/>
            <a:ext cx="3200407" cy="599650"/>
            <a:chOff x="809621" y="5103439"/>
            <a:chExt cx="3200407" cy="599650"/>
          </a:xfrm>
        </p:grpSpPr>
        <p:sp>
          <p:nvSpPr>
            <p:cNvPr id="22" name="Rounded Rectangle 21"/>
            <p:cNvSpPr/>
            <p:nvPr/>
          </p:nvSpPr>
          <p:spPr>
            <a:xfrm>
              <a:off x="809621" y="5103439"/>
              <a:ext cx="3200407" cy="5996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2"/>
            <p:cNvSpPr/>
            <p:nvPr/>
          </p:nvSpPr>
          <p:spPr>
            <a:xfrm>
              <a:off x="827184" y="5121002"/>
              <a:ext cx="3165281" cy="56452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ثبت پروپوزال در سایت ایرانداک و دریافت کد رهگیری توسط دانشجو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64273" y="3070446"/>
            <a:ext cx="215451" cy="172401"/>
            <a:chOff x="2302098" y="5741348"/>
            <a:chExt cx="215451" cy="172401"/>
          </a:xfrm>
        </p:grpSpPr>
        <p:sp>
          <p:nvSpPr>
            <p:cNvPr id="20" name="Right Arrow 19"/>
            <p:cNvSpPr/>
            <p:nvPr/>
          </p:nvSpPr>
          <p:spPr>
            <a:xfrm rot="5400000">
              <a:off x="2323624" y="5719823"/>
              <a:ext cx="172400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2345189" y="5741348"/>
              <a:ext cx="129271" cy="120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97813" y="3262056"/>
            <a:ext cx="3148373" cy="481850"/>
            <a:chOff x="835638" y="5932958"/>
            <a:chExt cx="3148373" cy="481850"/>
          </a:xfrm>
        </p:grpSpPr>
        <p:sp>
          <p:nvSpPr>
            <p:cNvPr id="18" name="Rounded Rectangle 17"/>
            <p:cNvSpPr/>
            <p:nvPr/>
          </p:nvSpPr>
          <p:spPr>
            <a:xfrm>
              <a:off x="835638" y="5932958"/>
              <a:ext cx="3148373" cy="4818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6"/>
            <p:cNvSpPr/>
            <p:nvPr/>
          </p:nvSpPr>
          <p:spPr>
            <a:xfrm>
              <a:off x="849751" y="5947071"/>
              <a:ext cx="3120147" cy="45362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تشکیل جلسه ی شورای تحصیلات تکمیلی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4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" name="Shape 815"/>
          <p:cNvSpPr txBox="1">
            <a:spLocks noGrp="1"/>
          </p:cNvSpPr>
          <p:nvPr>
            <p:ph type="body" idx="1"/>
          </p:nvPr>
        </p:nvSpPr>
        <p:spPr>
          <a:xfrm>
            <a:off x="1194485" y="980303"/>
            <a:ext cx="6835239" cy="3237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6</a:t>
            </a:r>
            <a:r>
              <a:rPr lang="ar-SA" sz="2000" b="1" dirty="0" smtClean="0">
                <a:cs typeface="B Nazanin" pitchFamily="2" charset="-78"/>
              </a:rPr>
              <a:t>.آخرین </a:t>
            </a:r>
            <a:r>
              <a:rPr lang="ar-SA" sz="2000" b="1" dirty="0">
                <a:cs typeface="B Nazanin" pitchFamily="2" charset="-78"/>
              </a:rPr>
              <a:t>مهلت دفاع در ترم اول </a:t>
            </a:r>
            <a:r>
              <a:rPr lang="fa-IR" sz="2000" b="1" dirty="0" smtClean="0">
                <a:cs typeface="B Nazanin" pitchFamily="2" charset="-78"/>
              </a:rPr>
              <a:t>11</a:t>
            </a:r>
            <a:r>
              <a:rPr lang="ar-SA" sz="2000" b="1" dirty="0" smtClean="0">
                <a:cs typeface="B Nazanin" pitchFamily="2" charset="-78"/>
              </a:rPr>
              <a:t>/</a:t>
            </a:r>
            <a:r>
              <a:rPr lang="fa-IR" sz="2000" b="1" dirty="0" smtClean="0">
                <a:cs typeface="B Nazanin" pitchFamily="2" charset="-78"/>
              </a:rPr>
              <a:t>30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و در ترم دوم </a:t>
            </a:r>
            <a:r>
              <a:rPr lang="fa-IR" sz="2000" b="1" dirty="0" smtClean="0">
                <a:cs typeface="B Nazanin" pitchFamily="2" charset="-78"/>
              </a:rPr>
              <a:t>06</a:t>
            </a:r>
            <a:r>
              <a:rPr lang="ar-SA" sz="2000" b="1" dirty="0" smtClean="0">
                <a:cs typeface="B Nazanin" pitchFamily="2" charset="-78"/>
              </a:rPr>
              <a:t>/</a:t>
            </a:r>
            <a:r>
              <a:rPr lang="fa-IR" sz="2000" b="1" dirty="0" smtClean="0">
                <a:cs typeface="B Nazanin" pitchFamily="2" charset="-78"/>
              </a:rPr>
              <a:t>31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می باشد</a:t>
            </a:r>
            <a:r>
              <a:rPr lang="ar-SA" sz="2000" b="1" dirty="0" smtClean="0">
                <a:cs typeface="B Nazanin" pitchFamily="2" charset="-78"/>
              </a:rPr>
              <a:t>.</a:t>
            </a:r>
            <a:endParaRPr lang="fa-IR" sz="2000" b="1" dirty="0" smtClean="0">
              <a:cs typeface="B Nazanin" pitchFamily="2" charset="-78"/>
            </a:endParaRPr>
          </a:p>
          <a:p>
            <a:pPr marL="76200" indent="0" algn="just" rtl="1">
              <a:lnSpc>
                <a:spcPct val="150000"/>
              </a:lnSpc>
              <a:buNone/>
            </a:pPr>
            <a:endParaRPr lang="en-US" sz="20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7.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توجه </a:t>
            </a:r>
            <a:r>
              <a:rPr lang="fa-IR" sz="2000" b="1" dirty="0" smtClean="0">
                <a:cs typeface="B Nazanin" pitchFamily="2" charset="-78"/>
              </a:rPr>
              <a:t>گردد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دانشجو حداقل </a:t>
            </a:r>
            <a:r>
              <a:rPr lang="ar-SA" sz="2000" b="1" dirty="0" smtClean="0">
                <a:cs typeface="B Nazanin" pitchFamily="2" charset="-78"/>
              </a:rPr>
              <a:t>1</a:t>
            </a:r>
            <a:r>
              <a:rPr lang="fa-IR" sz="2000" b="1" dirty="0" smtClean="0">
                <a:cs typeface="B Nazanin" pitchFamily="2" charset="-78"/>
              </a:rPr>
              <a:t>4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روز قبل از دفاع جهت کارهای امور اداری ازقبیل تسویه مالی </a:t>
            </a:r>
            <a:r>
              <a:rPr lang="fa-IR" sz="2000" b="1" dirty="0" smtClean="0">
                <a:cs typeface="B Nazanin" pitchFamily="2" charset="-78"/>
              </a:rPr>
              <a:t>، آ</a:t>
            </a:r>
            <a:r>
              <a:rPr lang="ar-SA" sz="2000" b="1" dirty="0" smtClean="0">
                <a:cs typeface="B Nazanin" pitchFamily="2" charset="-78"/>
              </a:rPr>
              <a:t>موزشی </a:t>
            </a:r>
            <a:r>
              <a:rPr lang="ar-SA" sz="2000" b="1" dirty="0">
                <a:cs typeface="B Nazanin" pitchFamily="2" charset="-78"/>
              </a:rPr>
              <a:t>و اجازه دفاع از </a:t>
            </a:r>
            <a:r>
              <a:rPr lang="fa-IR" sz="2000" b="1" dirty="0" smtClean="0">
                <a:cs typeface="B Nazanin" pitchFamily="2" charset="-78"/>
              </a:rPr>
              <a:t>تحصیلات تکمیلی </a:t>
            </a:r>
            <a:r>
              <a:rPr lang="ar-SA" sz="2000" b="1" dirty="0" smtClean="0">
                <a:cs typeface="B Nazanin" pitchFamily="2" charset="-78"/>
              </a:rPr>
              <a:t>باید </a:t>
            </a:r>
            <a:r>
              <a:rPr lang="ar-SA" sz="2000" b="1" dirty="0">
                <a:cs typeface="B Nazanin" pitchFamily="2" charset="-78"/>
              </a:rPr>
              <a:t>اقدام کند.</a:t>
            </a:r>
            <a:endParaRPr lang="en-US" sz="2000" dirty="0">
              <a:cs typeface="B Nazanin" pitchFamily="2" charset="-78"/>
            </a:endParaRPr>
          </a:p>
          <a:p>
            <a:pPr marL="76200" lvl="0" indent="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IRANSans Medium" charset="0"/>
              <a:ea typeface="IRANSans Medium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6" name="Group 5"/>
          <p:cNvGrpSpPr/>
          <p:nvPr/>
        </p:nvGrpSpPr>
        <p:grpSpPr>
          <a:xfrm>
            <a:off x="3262184" y="1004615"/>
            <a:ext cx="2479590" cy="603481"/>
            <a:chOff x="486491" y="8126"/>
            <a:chExt cx="3846667" cy="714356"/>
          </a:xfrm>
        </p:grpSpPr>
        <p:sp>
          <p:nvSpPr>
            <p:cNvPr id="7" name="Rounded Rectangle 6"/>
            <p:cNvSpPr/>
            <p:nvPr/>
          </p:nvSpPr>
          <p:spPr>
            <a:xfrm>
              <a:off x="486491" y="8126"/>
              <a:ext cx="3846667" cy="714356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07414" y="29049"/>
              <a:ext cx="3804821" cy="6725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fa-IR" sz="1800" b="1" dirty="0">
                  <a:cs typeface="B Nazanin" pitchFamily="2" charset="-78"/>
                </a:rPr>
                <a:t>نگارش نهايي پايان نامه</a:t>
              </a:r>
              <a:endParaRPr lang="en-US" sz="1800" b="1" dirty="0">
                <a:cs typeface="B Nazanin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64274" y="1657524"/>
            <a:ext cx="215451" cy="179543"/>
            <a:chOff x="2302099" y="752407"/>
            <a:chExt cx="215451" cy="179543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2320053" y="734453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ight Arrow 6"/>
            <p:cNvSpPr/>
            <p:nvPr/>
          </p:nvSpPr>
          <p:spPr>
            <a:xfrm>
              <a:off x="2345190" y="752407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86682" y="1834039"/>
            <a:ext cx="3852212" cy="708142"/>
            <a:chOff x="952499" y="961874"/>
            <a:chExt cx="2914651" cy="708142"/>
          </a:xfrm>
        </p:grpSpPr>
        <p:sp>
          <p:nvSpPr>
            <p:cNvPr id="13" name="Rounded Rectangle 12"/>
            <p:cNvSpPr/>
            <p:nvPr/>
          </p:nvSpPr>
          <p:spPr>
            <a:xfrm>
              <a:off x="952499" y="961874"/>
              <a:ext cx="2914651" cy="70814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973240" y="982615"/>
              <a:ext cx="2873169" cy="66666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مطالعه ي پايان نامه توسط اساتيد راهنما و مشاور </a:t>
              </a:r>
            </a:p>
            <a:p>
              <a:pPr lvl="0" algn="ctr"/>
              <a:r>
                <a:rPr lang="fa-IR" sz="1600" b="1" dirty="0">
                  <a:cs typeface="B Nazanin" pitchFamily="2" charset="-78"/>
                </a:rPr>
                <a:t>و رفع نقايص آن</a:t>
              </a:r>
              <a:endParaRPr lang="en-US" sz="1600" b="1" dirty="0"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64274" y="2605057"/>
            <a:ext cx="215451" cy="179543"/>
            <a:chOff x="2302099" y="1699940"/>
            <a:chExt cx="215451" cy="179543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2320053" y="1681986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2345190" y="1699940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8394" y="2805439"/>
            <a:ext cx="4720281" cy="696457"/>
            <a:chOff x="552448" y="1734817"/>
            <a:chExt cx="3714753" cy="567677"/>
          </a:xfrm>
        </p:grpSpPr>
        <p:sp>
          <p:nvSpPr>
            <p:cNvPr id="19" name="Rounded Rectangle 18"/>
            <p:cNvSpPr/>
            <p:nvPr/>
          </p:nvSpPr>
          <p:spPr>
            <a:xfrm>
              <a:off x="552448" y="1734817"/>
              <a:ext cx="3714753" cy="56767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565414" y="1751443"/>
              <a:ext cx="3681499" cy="53442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600" b="1" dirty="0" smtClean="0">
                <a:cs typeface="B Nazanin" pitchFamily="2" charset="-78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smtClean="0">
                  <a:cs typeface="B Nazanin" pitchFamily="2" charset="-78"/>
                </a:rPr>
                <a:t>(tik.irandoc.ad.ir)</a:t>
              </a:r>
              <a:r>
                <a:rPr lang="fa-IR" sz="1600" b="1" smtClean="0">
                  <a:cs typeface="B Nazanin" pitchFamily="2" charset="-78"/>
                </a:rPr>
                <a:t>ثبت </a:t>
              </a:r>
              <a:r>
                <a:rPr lang="fa-IR" sz="1600" b="1" dirty="0">
                  <a:cs typeface="B Nazanin" pitchFamily="2" charset="-78"/>
                </a:rPr>
                <a:t>در سامانه ی همانند جو </a:t>
              </a:r>
              <a:endParaRPr lang="en-US" sz="1600" b="1" dirty="0" smtClean="0">
                <a:cs typeface="B Nazanin" pitchFamily="2" charset="-78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dirty="0" smtClean="0">
                  <a:cs typeface="B Nazanin" pitchFamily="2" charset="-78"/>
                </a:rPr>
                <a:t>و </a:t>
              </a:r>
              <a:r>
                <a:rPr lang="fa-IR" sz="1600" b="1" dirty="0">
                  <a:cs typeface="B Nazanin" pitchFamily="2" charset="-78"/>
                </a:rPr>
                <a:t>پرینت گزارش همانندجویی و تایید استاد راهنما </a:t>
              </a:r>
              <a:endParaRPr lang="en-US" sz="1600" b="1" dirty="0">
                <a:cs typeface="B Nazanin" pitchFamily="2" charset="-78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64274" y="3568647"/>
            <a:ext cx="215451" cy="179543"/>
            <a:chOff x="2302099" y="2507008"/>
            <a:chExt cx="215451" cy="179543"/>
          </a:xfrm>
        </p:grpSpPr>
        <p:sp>
          <p:nvSpPr>
            <p:cNvPr id="22" name="Right Arrow 21"/>
            <p:cNvSpPr/>
            <p:nvPr/>
          </p:nvSpPr>
          <p:spPr>
            <a:xfrm rot="5400000">
              <a:off x="2320053" y="2489054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ight Arrow 14"/>
            <p:cNvSpPr/>
            <p:nvPr/>
          </p:nvSpPr>
          <p:spPr>
            <a:xfrm>
              <a:off x="2345190" y="2507008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89903" y="3778114"/>
            <a:ext cx="5799438" cy="689010"/>
            <a:chOff x="542930" y="2716475"/>
            <a:chExt cx="3733789" cy="537786"/>
          </a:xfrm>
        </p:grpSpPr>
        <p:sp>
          <p:nvSpPr>
            <p:cNvPr id="25" name="Rounded Rectangle 24"/>
            <p:cNvSpPr/>
            <p:nvPr/>
          </p:nvSpPr>
          <p:spPr>
            <a:xfrm>
              <a:off x="542930" y="2716475"/>
              <a:ext cx="3733789" cy="53778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558681" y="2732226"/>
              <a:ext cx="3702287" cy="50628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درخواست دانشجو مبنی بر تكميل فرم  دفاع توسط استاد راهنما و تعيين زمان دفاع (تاریخ مذکور حداقل 14 روز بعد تنظیم گردد.)</a:t>
              </a:r>
              <a:endParaRPr lang="en-US" sz="1600" b="1" dirty="0">
                <a:cs typeface="B Nazanin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64273" y="4523545"/>
            <a:ext cx="215451" cy="143002"/>
            <a:chOff x="2302098" y="3297146"/>
            <a:chExt cx="215451" cy="143002"/>
          </a:xfrm>
        </p:grpSpPr>
        <p:sp>
          <p:nvSpPr>
            <p:cNvPr id="28" name="Right Arrow 27"/>
            <p:cNvSpPr/>
            <p:nvPr/>
          </p:nvSpPr>
          <p:spPr>
            <a:xfrm rot="5400000">
              <a:off x="2338323" y="3260921"/>
              <a:ext cx="143002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ight Arrow 18"/>
            <p:cNvSpPr/>
            <p:nvPr/>
          </p:nvSpPr>
          <p:spPr>
            <a:xfrm>
              <a:off x="2345189" y="3297146"/>
              <a:ext cx="129271" cy="100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23118" y="522514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مراحل دفاع از پایان نامه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0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York templat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389</TotalTime>
  <Words>852</Words>
  <Application>Microsoft Office PowerPoint</Application>
  <PresentationFormat>On-screen Show (16:9)</PresentationFormat>
  <Paragraphs>82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York template</vt:lpstr>
      <vt:lpstr>آشنایی با روند آموزشی  مراحل تصویب پایان نامه از ابتدا تا روز دفاع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اینجا محل عنوان شما است</dc:title>
  <dc:creator>hani</dc:creator>
  <cp:lastModifiedBy>arefpour</cp:lastModifiedBy>
  <cp:revision>77</cp:revision>
  <dcterms:modified xsi:type="dcterms:W3CDTF">2021-10-12T07:51:08Z</dcterms:modified>
</cp:coreProperties>
</file>